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8" r:id="rId4"/>
    <p:sldMasterId id="2147484653" r:id="rId5"/>
    <p:sldMasterId id="2147484672" r:id="rId6"/>
    <p:sldMasterId id="2147484691" r:id="rId7"/>
    <p:sldMasterId id="2147484772" r:id="rId8"/>
    <p:sldMasterId id="2147484817" r:id="rId9"/>
    <p:sldMasterId id="2147484847" r:id="rId10"/>
    <p:sldMasterId id="2147484872" r:id="rId11"/>
    <p:sldMasterId id="2147484886" r:id="rId12"/>
    <p:sldMasterId id="2147484914" r:id="rId13"/>
    <p:sldMasterId id="2147484958" r:id="rId14"/>
  </p:sldMasterIdLst>
  <p:notesMasterIdLst>
    <p:notesMasterId r:id="rId38"/>
  </p:notesMasterIdLst>
  <p:handoutMasterIdLst>
    <p:handoutMasterId r:id="rId39"/>
  </p:handoutMasterIdLst>
  <p:sldIdLst>
    <p:sldId id="675" r:id="rId15"/>
    <p:sldId id="1138" r:id="rId16"/>
    <p:sldId id="5768" r:id="rId17"/>
    <p:sldId id="5783" r:id="rId18"/>
    <p:sldId id="5828" r:id="rId19"/>
    <p:sldId id="2147469402" r:id="rId20"/>
    <p:sldId id="2147469408" r:id="rId21"/>
    <p:sldId id="4681" r:id="rId22"/>
    <p:sldId id="4682" r:id="rId23"/>
    <p:sldId id="4683" r:id="rId24"/>
    <p:sldId id="3795" r:id="rId25"/>
    <p:sldId id="2147482398" r:id="rId26"/>
    <p:sldId id="2147482352" r:id="rId27"/>
    <p:sldId id="5845" r:id="rId28"/>
    <p:sldId id="5744" r:id="rId29"/>
    <p:sldId id="351" r:id="rId30"/>
    <p:sldId id="5222" r:id="rId31"/>
    <p:sldId id="2147480066" r:id="rId32"/>
    <p:sldId id="2147480081" r:id="rId33"/>
    <p:sldId id="5769" r:id="rId34"/>
    <p:sldId id="638" r:id="rId35"/>
    <p:sldId id="5788" r:id="rId36"/>
    <p:sldId id="6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D3420D-71C5-AFD7-EF52-D9B4D0B86403}" name="Kathleen McLellan" initials="KM" userId="S::kathleen.mclellan@clarivate.com::cdf60b98-3a7a-444e-afab-e5fab048fc15" providerId="AD"/>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69266-F5CF-4B89-95D7-BC0AD9E8F7FA}" v="7" dt="2025-07-10T04:55:26.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6" autoAdjust="0"/>
    <p:restoredTop sz="93792" autoAdjust="0"/>
  </p:normalViewPr>
  <p:slideViewPr>
    <p:cSldViewPr snapToGrid="0">
      <p:cViewPr varScale="1">
        <p:scale>
          <a:sx n="63" d="100"/>
          <a:sy n="63" d="100"/>
        </p:scale>
        <p:origin x="1108" y="56"/>
      </p:cViewPr>
      <p:guideLst>
        <p:guide orient="horz" pos="2160"/>
        <p:guide pos="3840"/>
        <p:guide pos="347"/>
        <p:guide pos="846"/>
        <p:guide pos="937"/>
        <p:guide pos="1436"/>
        <p:guide pos="1527"/>
        <p:guide pos="2026"/>
        <p:guide pos="2116"/>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handoutMaster" Target="handoutMasters/handout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ijith Sasidharan" userId="441849ba-5b36-48f7-94a2-a75f0a97763d" providerId="ADAL" clId="{A1D69266-F5CF-4B89-95D7-BC0AD9E8F7FA}"/>
    <pc:docChg chg="addSld delSld modSld">
      <pc:chgData name="Srijith Sasidharan" userId="441849ba-5b36-48f7-94a2-a75f0a97763d" providerId="ADAL" clId="{A1D69266-F5CF-4B89-95D7-BC0AD9E8F7FA}" dt="2025-07-10T04:56:09.927" v="165" actId="14826"/>
      <pc:docMkLst>
        <pc:docMk/>
      </pc:docMkLst>
      <pc:sldChg chg="add">
        <pc:chgData name="Srijith Sasidharan" userId="441849ba-5b36-48f7-94a2-a75f0a97763d" providerId="ADAL" clId="{A1D69266-F5CF-4B89-95D7-BC0AD9E8F7FA}" dt="2025-07-10T04:51:29.551" v="158"/>
        <pc:sldMkLst>
          <pc:docMk/>
          <pc:sldMk cId="3608285105" sldId="351"/>
        </pc:sldMkLst>
      </pc:sldChg>
      <pc:sldChg chg="del">
        <pc:chgData name="Srijith Sasidharan" userId="441849ba-5b36-48f7-94a2-a75f0a97763d" providerId="ADAL" clId="{A1D69266-F5CF-4B89-95D7-BC0AD9E8F7FA}" dt="2025-07-10T04:50:22.093" v="143" actId="47"/>
        <pc:sldMkLst>
          <pc:docMk/>
          <pc:sldMk cId="366669709" sldId="438"/>
        </pc:sldMkLst>
      </pc:sldChg>
      <pc:sldChg chg="modSp mod">
        <pc:chgData name="Srijith Sasidharan" userId="441849ba-5b36-48f7-94a2-a75f0a97763d" providerId="ADAL" clId="{A1D69266-F5CF-4B89-95D7-BC0AD9E8F7FA}" dt="2025-07-10T04:46:25.711" v="61" actId="20577"/>
        <pc:sldMkLst>
          <pc:docMk/>
          <pc:sldMk cId="962756659" sldId="675"/>
        </pc:sldMkLst>
        <pc:spChg chg="mod">
          <ac:chgData name="Srijith Sasidharan" userId="441849ba-5b36-48f7-94a2-a75f0a97763d" providerId="ADAL" clId="{A1D69266-F5CF-4B89-95D7-BC0AD9E8F7FA}" dt="2025-07-10T04:46:25.711" v="61" actId="20577"/>
          <ac:spMkLst>
            <pc:docMk/>
            <pc:sldMk cId="962756659" sldId="675"/>
            <ac:spMk id="5" creationId="{007A3E8D-EDBA-C780-44C9-AF0584FA0B01}"/>
          </ac:spMkLst>
        </pc:spChg>
      </pc:sldChg>
      <pc:sldChg chg="modSp mod">
        <pc:chgData name="Srijith Sasidharan" userId="441849ba-5b36-48f7-94a2-a75f0a97763d" providerId="ADAL" clId="{A1D69266-F5CF-4B89-95D7-BC0AD9E8F7FA}" dt="2025-07-10T04:46:40.487" v="74" actId="20577"/>
        <pc:sldMkLst>
          <pc:docMk/>
          <pc:sldMk cId="3111869345" sldId="1138"/>
        </pc:sldMkLst>
        <pc:spChg chg="mod">
          <ac:chgData name="Srijith Sasidharan" userId="441849ba-5b36-48f7-94a2-a75f0a97763d" providerId="ADAL" clId="{A1D69266-F5CF-4B89-95D7-BC0AD9E8F7FA}" dt="2025-07-10T04:46:40.487" v="74" actId="20577"/>
          <ac:spMkLst>
            <pc:docMk/>
            <pc:sldMk cId="3111869345" sldId="1138"/>
            <ac:spMk id="2" creationId="{9C1F97CE-EAB1-48C0-8617-611C70182373}"/>
          </ac:spMkLst>
        </pc:spChg>
      </pc:sldChg>
      <pc:sldChg chg="del">
        <pc:chgData name="Srijith Sasidharan" userId="441849ba-5b36-48f7-94a2-a75f0a97763d" providerId="ADAL" clId="{A1D69266-F5CF-4B89-95D7-BC0AD9E8F7FA}" dt="2025-07-10T04:47:44.506" v="139" actId="47"/>
        <pc:sldMkLst>
          <pc:docMk/>
          <pc:sldMk cId="2113442815" sldId="4698"/>
        </pc:sldMkLst>
      </pc:sldChg>
      <pc:sldChg chg="add">
        <pc:chgData name="Srijith Sasidharan" userId="441849ba-5b36-48f7-94a2-a75f0a97763d" providerId="ADAL" clId="{A1D69266-F5CF-4B89-95D7-BC0AD9E8F7FA}" dt="2025-07-10T04:51:44.260" v="159"/>
        <pc:sldMkLst>
          <pc:docMk/>
          <pc:sldMk cId="2140855218" sldId="5222"/>
        </pc:sldMkLst>
      </pc:sldChg>
      <pc:sldChg chg="add">
        <pc:chgData name="Srijith Sasidharan" userId="441849ba-5b36-48f7-94a2-a75f0a97763d" providerId="ADAL" clId="{A1D69266-F5CF-4B89-95D7-BC0AD9E8F7FA}" dt="2025-07-10T04:51:29.551" v="158"/>
        <pc:sldMkLst>
          <pc:docMk/>
          <pc:sldMk cId="2974606977" sldId="5744"/>
        </pc:sldMkLst>
      </pc:sldChg>
      <pc:sldChg chg="modSp mod">
        <pc:chgData name="Srijith Sasidharan" userId="441849ba-5b36-48f7-94a2-a75f0a97763d" providerId="ADAL" clId="{A1D69266-F5CF-4B89-95D7-BC0AD9E8F7FA}" dt="2025-07-10T04:47:23.210" v="138" actId="20577"/>
        <pc:sldMkLst>
          <pc:docMk/>
          <pc:sldMk cId="4020481135" sldId="5783"/>
        </pc:sldMkLst>
        <pc:spChg chg="mod">
          <ac:chgData name="Srijith Sasidharan" userId="441849ba-5b36-48f7-94a2-a75f0a97763d" providerId="ADAL" clId="{A1D69266-F5CF-4B89-95D7-BC0AD9E8F7FA}" dt="2025-07-10T04:47:02.680" v="117" actId="20577"/>
          <ac:spMkLst>
            <pc:docMk/>
            <pc:sldMk cId="4020481135" sldId="5783"/>
            <ac:spMk id="4" creationId="{405CCB5C-B649-3969-8018-22F2F6FFE16D}"/>
          </ac:spMkLst>
        </pc:spChg>
        <pc:spChg chg="mod">
          <ac:chgData name="Srijith Sasidharan" userId="441849ba-5b36-48f7-94a2-a75f0a97763d" providerId="ADAL" clId="{A1D69266-F5CF-4B89-95D7-BC0AD9E8F7FA}" dt="2025-07-10T04:47:08.818" v="129" actId="20577"/>
          <ac:spMkLst>
            <pc:docMk/>
            <pc:sldMk cId="4020481135" sldId="5783"/>
            <ac:spMk id="5" creationId="{A72CA66F-8215-2555-DC0D-2580C1CCC539}"/>
          </ac:spMkLst>
        </pc:spChg>
        <pc:spChg chg="mod">
          <ac:chgData name="Srijith Sasidharan" userId="441849ba-5b36-48f7-94a2-a75f0a97763d" providerId="ADAL" clId="{A1D69266-F5CF-4B89-95D7-BC0AD9E8F7FA}" dt="2025-07-10T04:47:23.210" v="138" actId="20577"/>
          <ac:spMkLst>
            <pc:docMk/>
            <pc:sldMk cId="4020481135" sldId="5783"/>
            <ac:spMk id="6" creationId="{B908EBA1-D8C2-BBE8-1FD9-13BD6E48EF16}"/>
          </ac:spMkLst>
        </pc:spChg>
      </pc:sldChg>
      <pc:sldChg chg="modSp mod">
        <pc:chgData name="Srijith Sasidharan" userId="441849ba-5b36-48f7-94a2-a75f0a97763d" providerId="ADAL" clId="{A1D69266-F5CF-4B89-95D7-BC0AD9E8F7FA}" dt="2025-07-10T04:56:09.927" v="165" actId="14826"/>
        <pc:sldMkLst>
          <pc:docMk/>
          <pc:sldMk cId="3336180000" sldId="5788"/>
        </pc:sldMkLst>
        <pc:spChg chg="mod">
          <ac:chgData name="Srijith Sasidharan" userId="441849ba-5b36-48f7-94a2-a75f0a97763d" providerId="ADAL" clId="{A1D69266-F5CF-4B89-95D7-BC0AD9E8F7FA}" dt="2025-07-10T04:55:42.153" v="164" actId="404"/>
          <ac:spMkLst>
            <pc:docMk/>
            <pc:sldMk cId="3336180000" sldId="5788"/>
            <ac:spMk id="2" creationId="{C6CFAB90-3B4E-898C-212D-D723ED7317B1}"/>
          </ac:spMkLst>
        </pc:spChg>
        <pc:picChg chg="mod">
          <ac:chgData name="Srijith Sasidharan" userId="441849ba-5b36-48f7-94a2-a75f0a97763d" providerId="ADAL" clId="{A1D69266-F5CF-4B89-95D7-BC0AD9E8F7FA}" dt="2025-07-10T04:56:09.927" v="165" actId="14826"/>
          <ac:picMkLst>
            <pc:docMk/>
            <pc:sldMk cId="3336180000" sldId="5788"/>
            <ac:picMk id="12" creationId="{DBAB3C54-EF13-91D9-D992-18CD1AF61BE7}"/>
          </ac:picMkLst>
        </pc:picChg>
      </pc:sldChg>
      <pc:sldChg chg="add">
        <pc:chgData name="Srijith Sasidharan" userId="441849ba-5b36-48f7-94a2-a75f0a97763d" providerId="ADAL" clId="{A1D69266-F5CF-4B89-95D7-BC0AD9E8F7FA}" dt="2025-07-10T04:51:02.110" v="157"/>
        <pc:sldMkLst>
          <pc:docMk/>
          <pc:sldMk cId="3381521188" sldId="5845"/>
        </pc:sldMkLst>
      </pc:sldChg>
      <pc:sldChg chg="add">
        <pc:chgData name="Srijith Sasidharan" userId="441849ba-5b36-48f7-94a2-a75f0a97763d" providerId="ADAL" clId="{A1D69266-F5CF-4B89-95D7-BC0AD9E8F7FA}" dt="2025-07-10T04:48:23.433" v="140"/>
        <pc:sldMkLst>
          <pc:docMk/>
          <pc:sldMk cId="2694023719" sldId="2147480066"/>
        </pc:sldMkLst>
      </pc:sldChg>
      <pc:sldChg chg="add">
        <pc:chgData name="Srijith Sasidharan" userId="441849ba-5b36-48f7-94a2-a75f0a97763d" providerId="ADAL" clId="{A1D69266-F5CF-4B89-95D7-BC0AD9E8F7FA}" dt="2025-07-10T04:48:23.433" v="140"/>
        <pc:sldMkLst>
          <pc:docMk/>
          <pc:sldMk cId="1318075693" sldId="2147480081"/>
        </pc:sldMkLst>
      </pc:sldChg>
      <pc:sldChg chg="del">
        <pc:chgData name="Srijith Sasidharan" userId="441849ba-5b36-48f7-94a2-a75f0a97763d" providerId="ADAL" clId="{A1D69266-F5CF-4B89-95D7-BC0AD9E8F7FA}" dt="2025-07-10T04:48:28.371" v="141" actId="47"/>
        <pc:sldMkLst>
          <pc:docMk/>
          <pc:sldMk cId="3348057126" sldId="2147480282"/>
        </pc:sldMkLst>
      </pc:sldChg>
      <pc:sldChg chg="add">
        <pc:chgData name="Srijith Sasidharan" userId="441849ba-5b36-48f7-94a2-a75f0a97763d" providerId="ADAL" clId="{A1D69266-F5CF-4B89-95D7-BC0AD9E8F7FA}" dt="2025-07-10T04:51:02.110" v="157"/>
        <pc:sldMkLst>
          <pc:docMk/>
          <pc:sldMk cId="3168578812" sldId="2147482352"/>
        </pc:sldMkLst>
      </pc:sldChg>
      <pc:sldChg chg="modSp add mod">
        <pc:chgData name="Srijith Sasidharan" userId="441849ba-5b36-48f7-94a2-a75f0a97763d" providerId="ADAL" clId="{A1D69266-F5CF-4B89-95D7-BC0AD9E8F7FA}" dt="2025-07-10T04:50:37.029" v="156" actId="20577"/>
        <pc:sldMkLst>
          <pc:docMk/>
          <pc:sldMk cId="2848872801" sldId="2147482398"/>
        </pc:sldMkLst>
        <pc:spChg chg="mod">
          <ac:chgData name="Srijith Sasidharan" userId="441849ba-5b36-48f7-94a2-a75f0a97763d" providerId="ADAL" clId="{A1D69266-F5CF-4B89-95D7-BC0AD9E8F7FA}" dt="2025-07-10T04:50:37.029" v="156" actId="20577"/>
          <ac:spMkLst>
            <pc:docMk/>
            <pc:sldMk cId="2848872801" sldId="2147482398"/>
            <ac:spMk id="9" creationId="{51C05049-7061-9AD7-B5E0-5ACCBE5CCA58}"/>
          </ac:spMkLst>
        </pc:spChg>
      </pc:sldChg>
      <pc:sldMasterChg chg="delSldLayout">
        <pc:chgData name="Srijith Sasidharan" userId="441849ba-5b36-48f7-94a2-a75f0a97763d" providerId="ADAL" clId="{A1D69266-F5CF-4B89-95D7-BC0AD9E8F7FA}" dt="2025-07-10T04:50:22.093" v="143" actId="47"/>
        <pc:sldMasterMkLst>
          <pc:docMk/>
          <pc:sldMasterMk cId="1483240600" sldId="2147484914"/>
        </pc:sldMasterMkLst>
        <pc:sldLayoutChg chg="del">
          <pc:chgData name="Srijith Sasidharan" userId="441849ba-5b36-48f7-94a2-a75f0a97763d" providerId="ADAL" clId="{A1D69266-F5CF-4B89-95D7-BC0AD9E8F7FA}" dt="2025-07-10T04:50:22.093" v="143" actId="47"/>
          <pc:sldLayoutMkLst>
            <pc:docMk/>
            <pc:sldMasterMk cId="1483240600" sldId="2147484914"/>
            <pc:sldLayoutMk cId="2433663593" sldId="214748495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2D4E9-5E52-437A-84D5-CF6B2EA11FD4}"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IN"/>
        </a:p>
      </dgm:t>
    </dgm:pt>
    <dgm:pt modelId="{2407D770-BC0E-4449-A7F4-2057E0363811}">
      <dgm:prSet custT="1"/>
      <dgm:spPr>
        <a:solidFill>
          <a:prstClr val="black">
            <a:lumMod val="95000"/>
            <a:lumOff val="5000"/>
          </a:prstClr>
        </a:solidFill>
        <a:ln w="12700" cap="flat" cmpd="sng" algn="ctr">
          <a:noFill/>
          <a:prstDash val="solid"/>
          <a:miter lim="800000"/>
        </a:ln>
        <a:effectLst/>
      </dgm:spPr>
      <dgm:t>
        <a:bodyPr spcFirstLastPara="0" vert="horz" wrap="square" lIns="24765" tIns="16510" rIns="24765" bIns="16510" numCol="1" spcCol="1270" anchor="t" anchorCtr="0"/>
        <a:lstStyle/>
        <a:p>
          <a:pPr marL="0" lvl="0" indent="0" algn="ctr" defTabSz="577850">
            <a:lnSpc>
              <a:spcPct val="90000"/>
            </a:lnSpc>
            <a:spcBef>
              <a:spcPct val="0"/>
            </a:spcBef>
            <a:spcAft>
              <a:spcPct val="35000"/>
            </a:spcAft>
            <a:buNone/>
          </a:pPr>
          <a:r>
            <a:rPr lang="en-IN" sz="1800" b="1" kern="1200" dirty="0">
              <a:solidFill>
                <a:prstClr val="white"/>
              </a:solidFill>
              <a:latin typeface="Avenir Next LT Pro"/>
              <a:ea typeface="+mn-ea"/>
              <a:cs typeface="+mn-cs"/>
            </a:rPr>
            <a:t>Researching a Business Problem</a:t>
          </a:r>
        </a:p>
        <a:p>
          <a:pPr marL="0" lvl="0" indent="0" algn="ctr" defTabSz="577850">
            <a:lnSpc>
              <a:spcPct val="90000"/>
            </a:lnSpc>
            <a:spcBef>
              <a:spcPct val="0"/>
            </a:spcBef>
            <a:spcAft>
              <a:spcPct val="35000"/>
            </a:spcAft>
            <a:buNone/>
          </a:pPr>
          <a:endParaRPr lang="en-US" sz="1800" kern="1200" dirty="0"/>
        </a:p>
        <a:p>
          <a:pPr marL="0" lvl="0" indent="0" algn="ctr" defTabSz="577850">
            <a:lnSpc>
              <a:spcPct val="90000"/>
            </a:lnSpc>
            <a:spcBef>
              <a:spcPct val="0"/>
            </a:spcBef>
            <a:spcAft>
              <a:spcPct val="35000"/>
            </a:spcAft>
            <a:buNone/>
          </a:pPr>
          <a:r>
            <a:rPr lang="en-US" sz="1800" kern="1200" dirty="0"/>
            <a:t>Working on a Project</a:t>
          </a:r>
        </a:p>
        <a:p>
          <a:pPr marL="0" lvl="0" indent="0" algn="ctr" defTabSz="577850">
            <a:lnSpc>
              <a:spcPct val="90000"/>
            </a:lnSpc>
            <a:spcBef>
              <a:spcPct val="0"/>
            </a:spcBef>
            <a:spcAft>
              <a:spcPct val="35000"/>
            </a:spcAft>
            <a:buNone/>
          </a:pPr>
          <a:r>
            <a:rPr lang="en-US" sz="1800" kern="1200" dirty="0"/>
            <a:t>Case Study</a:t>
          </a:r>
          <a:endParaRPr lang="en-IN" sz="1800" kern="1200" dirty="0">
            <a:solidFill>
              <a:prstClr val="white"/>
            </a:solidFill>
            <a:latin typeface="Avenir Next LT Pro"/>
            <a:ea typeface="+mn-ea"/>
            <a:cs typeface="+mn-cs"/>
          </a:endParaRPr>
        </a:p>
      </dgm:t>
    </dgm:pt>
    <dgm:pt modelId="{713D1166-768A-4DAB-9182-E001CA25E16A}" type="parTrans" cxnId="{EDA73D39-3A78-41FA-9F2B-5D84DE0AC2EC}">
      <dgm:prSet/>
      <dgm:spPr/>
      <dgm:t>
        <a:bodyPr/>
        <a:lstStyle/>
        <a:p>
          <a:endParaRPr lang="en-IN"/>
        </a:p>
      </dgm:t>
    </dgm:pt>
    <dgm:pt modelId="{FCFBD006-740C-4DB1-ADBB-5A67F22C648E}" type="sibTrans" cxnId="{EDA73D39-3A78-41FA-9F2B-5D84DE0AC2EC}">
      <dgm:prSet/>
      <dgm:spPr/>
      <dgm:t>
        <a:bodyPr/>
        <a:lstStyle/>
        <a:p>
          <a:endParaRPr lang="en-IN"/>
        </a:p>
      </dgm:t>
    </dgm:pt>
    <dgm:pt modelId="{12AC0C3D-B361-4EAB-9806-E88732848887}">
      <dgm:prSet custT="1"/>
      <dgm:spPr>
        <a:solidFill>
          <a:prstClr val="black">
            <a:lumMod val="95000"/>
            <a:lumOff val="5000"/>
          </a:prstClr>
        </a:solidFill>
        <a:ln w="12700" cap="flat" cmpd="sng" algn="ctr">
          <a:noFill/>
          <a:prstDash val="solid"/>
          <a:miter lim="800000"/>
        </a:ln>
        <a:effectLst/>
      </dgm:spPr>
      <dgm:t>
        <a:bodyPr spcFirstLastPara="0" vert="horz" wrap="square" lIns="24765" tIns="16510" rIns="24765" bIns="16510" numCol="1" spcCol="1270" anchor="t" anchorCtr="0"/>
        <a:lstStyle/>
        <a:p>
          <a:pPr marL="0" lvl="0" indent="0" algn="ctr" defTabSz="577850">
            <a:lnSpc>
              <a:spcPct val="90000"/>
            </a:lnSpc>
            <a:spcBef>
              <a:spcPct val="0"/>
            </a:spcBef>
            <a:spcAft>
              <a:spcPct val="35000"/>
            </a:spcAft>
            <a:buNone/>
          </a:pPr>
          <a:r>
            <a:rPr lang="en-IN" sz="1600" b="1" kern="1200" dirty="0">
              <a:solidFill>
                <a:prstClr val="white"/>
              </a:solidFill>
              <a:latin typeface="Avenir Next LT Pro"/>
              <a:ea typeface="+mn-ea"/>
              <a:cs typeface="+mn-cs"/>
            </a:rPr>
            <a:t>Writing a Business Plan</a:t>
          </a:r>
        </a:p>
        <a:p>
          <a:pPr marL="0" lvl="0" indent="0" algn="ctr" defTabSz="577850">
            <a:lnSpc>
              <a:spcPct val="90000"/>
            </a:lnSpc>
            <a:spcBef>
              <a:spcPct val="0"/>
            </a:spcBef>
            <a:spcAft>
              <a:spcPct val="35000"/>
            </a:spcAft>
            <a:buNone/>
          </a:pPr>
          <a:endParaRPr lang="en-US" sz="1600" kern="1200" dirty="0"/>
        </a:p>
        <a:p>
          <a:pPr marL="0" lvl="0" indent="0" algn="ctr" defTabSz="577850">
            <a:lnSpc>
              <a:spcPct val="90000"/>
            </a:lnSpc>
            <a:spcBef>
              <a:spcPct val="0"/>
            </a:spcBef>
            <a:spcAft>
              <a:spcPct val="35000"/>
            </a:spcAft>
            <a:buNone/>
          </a:pPr>
          <a:r>
            <a:rPr lang="en-US" sz="1600" kern="1200" dirty="0"/>
            <a:t>Company Search</a:t>
          </a:r>
        </a:p>
        <a:p>
          <a:pPr marL="0" lvl="0" indent="0" algn="ctr" defTabSz="577850">
            <a:lnSpc>
              <a:spcPct val="90000"/>
            </a:lnSpc>
            <a:spcBef>
              <a:spcPct val="0"/>
            </a:spcBef>
            <a:spcAft>
              <a:spcPct val="35000"/>
            </a:spcAft>
            <a:buNone/>
          </a:pPr>
          <a:r>
            <a:rPr lang="en-US" sz="1600" kern="1200" dirty="0"/>
            <a:t>Industry Search</a:t>
          </a:r>
          <a:endParaRPr lang="en-IN" sz="1600" kern="1200" dirty="0">
            <a:solidFill>
              <a:prstClr val="white"/>
            </a:solidFill>
            <a:latin typeface="Avenir Next LT Pro"/>
            <a:ea typeface="+mn-ea"/>
            <a:cs typeface="+mn-cs"/>
          </a:endParaRPr>
        </a:p>
      </dgm:t>
    </dgm:pt>
    <dgm:pt modelId="{DC1E8450-18D9-433B-B3F2-4783D845650D}" type="parTrans" cxnId="{A130B43F-46C1-4FB8-857D-67E1C788D490}">
      <dgm:prSet/>
      <dgm:spPr/>
      <dgm:t>
        <a:bodyPr/>
        <a:lstStyle/>
        <a:p>
          <a:endParaRPr lang="en-IN"/>
        </a:p>
      </dgm:t>
    </dgm:pt>
    <dgm:pt modelId="{35609EFE-948F-48BC-9EB1-AD25DD575601}" type="sibTrans" cxnId="{A130B43F-46C1-4FB8-857D-67E1C788D490}">
      <dgm:prSet/>
      <dgm:spPr/>
      <dgm:t>
        <a:bodyPr/>
        <a:lstStyle/>
        <a:p>
          <a:endParaRPr lang="en-IN"/>
        </a:p>
      </dgm:t>
    </dgm:pt>
    <dgm:pt modelId="{EA24AFDD-3D1E-4FFB-9B59-55B5ABD9857C}">
      <dgm:prSet custT="1"/>
      <dgm:spPr>
        <a:solidFill>
          <a:prstClr val="black">
            <a:lumMod val="95000"/>
            <a:lumOff val="5000"/>
          </a:prstClr>
        </a:solidFill>
        <a:ln w="12700" cap="flat" cmpd="sng" algn="ctr">
          <a:noFill/>
          <a:prstDash val="solid"/>
          <a:miter lim="800000"/>
        </a:ln>
        <a:effectLst/>
      </dgm:spPr>
      <dgm:t>
        <a:bodyPr spcFirstLastPara="0" vert="horz" wrap="square" lIns="24765" tIns="16510" rIns="24765" bIns="16510" numCol="1" spcCol="1270" anchor="t" anchorCtr="0"/>
        <a:lstStyle/>
        <a:p>
          <a:r>
            <a:rPr lang="en-IN" sz="1600" b="1" kern="1200" dirty="0">
              <a:solidFill>
                <a:prstClr val="white"/>
              </a:solidFill>
              <a:latin typeface="Avenir Next LT Pro"/>
              <a:ea typeface="+mn-ea"/>
              <a:cs typeface="+mn-cs"/>
            </a:rPr>
            <a:t>Developing a Marketing Strategy</a:t>
          </a:r>
        </a:p>
        <a:p>
          <a:r>
            <a:rPr lang="en-US" sz="1600" kern="1200" dirty="0"/>
            <a:t>SWOT Analysis</a:t>
          </a:r>
        </a:p>
        <a:p>
          <a:pPr>
            <a:buNone/>
          </a:pPr>
          <a:r>
            <a:rPr lang="en-US" sz="1600" kern="1200" dirty="0"/>
            <a:t>Competitive Landscape</a:t>
          </a:r>
        </a:p>
        <a:p>
          <a:pPr>
            <a:buNone/>
          </a:pPr>
          <a:r>
            <a:rPr lang="en-US" sz="1600" kern="1200" dirty="0"/>
            <a:t>Marketing Channels</a:t>
          </a:r>
        </a:p>
        <a:p>
          <a:endParaRPr lang="en-IN" sz="1800" kern="1200" dirty="0"/>
        </a:p>
      </dgm:t>
    </dgm:pt>
    <dgm:pt modelId="{0129AEC2-40FE-4327-A104-6E91F77181E6}" type="parTrans" cxnId="{E14149A9-0E61-43EC-8BEF-EDEE775536B0}">
      <dgm:prSet/>
      <dgm:spPr/>
      <dgm:t>
        <a:bodyPr/>
        <a:lstStyle/>
        <a:p>
          <a:endParaRPr lang="en-IN"/>
        </a:p>
      </dgm:t>
    </dgm:pt>
    <dgm:pt modelId="{DEC848DE-9E96-4EF8-9555-37CC397AAB29}" type="sibTrans" cxnId="{E14149A9-0E61-43EC-8BEF-EDEE775536B0}">
      <dgm:prSet/>
      <dgm:spPr/>
      <dgm:t>
        <a:bodyPr/>
        <a:lstStyle/>
        <a:p>
          <a:endParaRPr lang="en-IN"/>
        </a:p>
      </dgm:t>
    </dgm:pt>
    <dgm:pt modelId="{1A2EFBA5-B778-42B5-A540-B48902402DE7}">
      <dgm:prSet custT="1"/>
      <dgm:spPr>
        <a:solidFill>
          <a:prstClr val="black">
            <a:lumMod val="95000"/>
            <a:lumOff val="5000"/>
          </a:prstClr>
        </a:solidFill>
        <a:ln w="12700" cap="flat" cmpd="sng" algn="ctr">
          <a:noFill/>
          <a:prstDash val="solid"/>
          <a:miter lim="800000"/>
        </a:ln>
        <a:effectLst/>
      </dgm:spPr>
      <dgm:t>
        <a:bodyPr spcFirstLastPara="0" vert="horz" wrap="square" lIns="24765" tIns="16510" rIns="24765" bIns="16510" numCol="1" spcCol="1270" anchor="t" anchorCtr="0"/>
        <a:lstStyle/>
        <a:p>
          <a:pPr marL="0" lvl="0" indent="0" algn="ctr" defTabSz="577850">
            <a:lnSpc>
              <a:spcPct val="90000"/>
            </a:lnSpc>
            <a:spcBef>
              <a:spcPct val="0"/>
            </a:spcBef>
            <a:spcAft>
              <a:spcPct val="35000"/>
            </a:spcAft>
            <a:buNone/>
          </a:pPr>
          <a:r>
            <a:rPr lang="en-US" sz="1600" b="1" kern="1200" dirty="0">
              <a:solidFill>
                <a:prstClr val="white"/>
              </a:solidFill>
              <a:latin typeface="Avenir Next LT Pro"/>
              <a:ea typeface="+mn-ea"/>
              <a:cs typeface="+mn-cs"/>
            </a:rPr>
            <a:t>Preparing for a Job Interview</a:t>
          </a:r>
          <a:endParaRPr lang="en-IN" sz="1600" b="1" kern="1200" dirty="0">
            <a:solidFill>
              <a:prstClr val="white"/>
            </a:solidFill>
            <a:latin typeface="Avenir Next LT Pro"/>
            <a:ea typeface="+mn-ea"/>
            <a:cs typeface="+mn-cs"/>
          </a:endParaRPr>
        </a:p>
        <a:p>
          <a:pPr marL="0" lvl="0" indent="0" algn="ctr" defTabSz="577850">
            <a:lnSpc>
              <a:spcPct val="90000"/>
            </a:lnSpc>
            <a:spcBef>
              <a:spcPct val="0"/>
            </a:spcBef>
            <a:spcAft>
              <a:spcPct val="35000"/>
            </a:spcAft>
            <a:buNone/>
          </a:pPr>
          <a:endParaRPr lang="en-US" sz="1600" kern="1200" dirty="0"/>
        </a:p>
        <a:p>
          <a:pPr marL="0" lvl="0" indent="0" algn="ctr" defTabSz="577850">
            <a:lnSpc>
              <a:spcPct val="90000"/>
            </a:lnSpc>
            <a:spcBef>
              <a:spcPct val="0"/>
            </a:spcBef>
            <a:spcAft>
              <a:spcPct val="35000"/>
            </a:spcAft>
            <a:buNone/>
          </a:pPr>
          <a:r>
            <a:rPr lang="en-US" sz="1600" kern="1200" dirty="0"/>
            <a:t>Company Search</a:t>
          </a:r>
        </a:p>
        <a:p>
          <a:pPr marL="0" lvl="0" indent="0" algn="ctr" defTabSz="577850">
            <a:lnSpc>
              <a:spcPct val="90000"/>
            </a:lnSpc>
            <a:spcBef>
              <a:spcPct val="0"/>
            </a:spcBef>
            <a:spcAft>
              <a:spcPct val="35000"/>
            </a:spcAft>
            <a:buNone/>
          </a:pPr>
          <a:r>
            <a:rPr lang="en-US" sz="1600" kern="1200" dirty="0"/>
            <a:t>Latest Updates</a:t>
          </a:r>
        </a:p>
        <a:p>
          <a:pPr marL="0" lvl="0" indent="0" algn="ctr" defTabSz="577850">
            <a:lnSpc>
              <a:spcPct val="90000"/>
            </a:lnSpc>
            <a:spcBef>
              <a:spcPct val="0"/>
            </a:spcBef>
            <a:spcAft>
              <a:spcPct val="35000"/>
            </a:spcAft>
            <a:buNone/>
          </a:pPr>
          <a:r>
            <a:rPr lang="en-US" sz="1600" kern="1200" dirty="0"/>
            <a:t>Ebook to brush up Management concepts</a:t>
          </a:r>
          <a:endParaRPr lang="en-IN" sz="1600" b="1" kern="1200" dirty="0">
            <a:solidFill>
              <a:prstClr val="white"/>
            </a:solidFill>
            <a:latin typeface="Avenir Next LT Pro"/>
            <a:ea typeface="+mn-ea"/>
            <a:cs typeface="+mn-cs"/>
          </a:endParaRPr>
        </a:p>
      </dgm:t>
    </dgm:pt>
    <dgm:pt modelId="{07E3F49D-45C6-4329-83D4-F465BE40199C}" type="parTrans" cxnId="{F22FD588-5722-4CC5-9205-F5C70B9EDB61}">
      <dgm:prSet/>
      <dgm:spPr/>
      <dgm:t>
        <a:bodyPr/>
        <a:lstStyle/>
        <a:p>
          <a:endParaRPr lang="en-IN"/>
        </a:p>
      </dgm:t>
    </dgm:pt>
    <dgm:pt modelId="{32C1469D-F088-433E-9B35-4C772514F4A7}" type="sibTrans" cxnId="{F22FD588-5722-4CC5-9205-F5C70B9EDB61}">
      <dgm:prSet/>
      <dgm:spPr/>
      <dgm:t>
        <a:bodyPr/>
        <a:lstStyle/>
        <a:p>
          <a:endParaRPr lang="en-IN"/>
        </a:p>
      </dgm:t>
    </dgm:pt>
    <dgm:pt modelId="{CD5C64B8-CD91-491D-BA28-C1DC3D68DA78}">
      <dgm:prSet custT="1"/>
      <dgm:spPr>
        <a:solidFill>
          <a:prstClr val="black">
            <a:lumMod val="95000"/>
            <a:lumOff val="5000"/>
          </a:prstClr>
        </a:solidFill>
        <a:ln w="12700" cap="flat" cmpd="sng" algn="ctr">
          <a:noFill/>
          <a:prstDash val="solid"/>
          <a:miter lim="800000"/>
        </a:ln>
        <a:effectLst/>
      </dgm:spPr>
      <dgm:t>
        <a:bodyPr spcFirstLastPara="0" vert="horz" wrap="square" lIns="24765" tIns="16510" rIns="24765" bIns="16510" numCol="1" spcCol="1270" anchor="t" anchorCtr="0"/>
        <a:lstStyle/>
        <a:p>
          <a:pPr marL="0" lvl="0" indent="0" algn="ctr" defTabSz="577850">
            <a:lnSpc>
              <a:spcPct val="90000"/>
            </a:lnSpc>
            <a:spcBef>
              <a:spcPct val="0"/>
            </a:spcBef>
            <a:spcAft>
              <a:spcPct val="35000"/>
            </a:spcAft>
            <a:buNone/>
          </a:pPr>
          <a:r>
            <a:rPr lang="en-US" sz="1600" b="1" kern="1200" dirty="0">
              <a:solidFill>
                <a:prstClr val="white"/>
              </a:solidFill>
              <a:latin typeface="Avenir Next LT Pro"/>
              <a:ea typeface="+mn-ea"/>
              <a:cs typeface="+mn-cs"/>
            </a:rPr>
            <a:t>Teaching &amp; Lecture Planning</a:t>
          </a:r>
          <a:endParaRPr lang="en-IN" sz="1600" b="1" kern="1200" dirty="0">
            <a:solidFill>
              <a:prstClr val="white"/>
            </a:solidFill>
            <a:latin typeface="Avenir Next LT Pro"/>
            <a:ea typeface="+mn-ea"/>
            <a:cs typeface="+mn-cs"/>
          </a:endParaRPr>
        </a:p>
      </dgm:t>
    </dgm:pt>
    <dgm:pt modelId="{DBA47BED-45EF-422D-81B2-3638686BE7BA}" type="parTrans" cxnId="{619D159B-0116-40B9-9FF4-C556A234A819}">
      <dgm:prSet/>
      <dgm:spPr/>
      <dgm:t>
        <a:bodyPr/>
        <a:lstStyle/>
        <a:p>
          <a:endParaRPr lang="en-IN"/>
        </a:p>
      </dgm:t>
    </dgm:pt>
    <dgm:pt modelId="{CBE31AEA-8C1C-404A-86C4-71C93359C35E}" type="sibTrans" cxnId="{619D159B-0116-40B9-9FF4-C556A234A819}">
      <dgm:prSet/>
      <dgm:spPr/>
      <dgm:t>
        <a:bodyPr/>
        <a:lstStyle/>
        <a:p>
          <a:endParaRPr lang="en-IN"/>
        </a:p>
      </dgm:t>
    </dgm:pt>
    <dgm:pt modelId="{C3C04410-B4B3-4E67-A917-2B2D8AB75AAA}" type="pres">
      <dgm:prSet presAssocID="{3532D4E9-5E52-437A-84D5-CF6B2EA11FD4}" presName="diagram" presStyleCnt="0">
        <dgm:presLayoutVars>
          <dgm:chPref val="1"/>
          <dgm:dir/>
          <dgm:animOne val="branch"/>
          <dgm:animLvl val="lvl"/>
          <dgm:resizeHandles/>
        </dgm:presLayoutVars>
      </dgm:prSet>
      <dgm:spPr/>
    </dgm:pt>
    <dgm:pt modelId="{B68B7CDD-1D93-483B-B892-DAEB51B7DE7D}" type="pres">
      <dgm:prSet presAssocID="{2407D770-BC0E-4449-A7F4-2057E0363811}" presName="root" presStyleCnt="0"/>
      <dgm:spPr/>
    </dgm:pt>
    <dgm:pt modelId="{8419F0E0-97A7-493A-9092-5DB6A51F1956}" type="pres">
      <dgm:prSet presAssocID="{2407D770-BC0E-4449-A7F4-2057E0363811}" presName="rootComposite" presStyleCnt="0"/>
      <dgm:spPr/>
    </dgm:pt>
    <dgm:pt modelId="{D7A48055-D4AE-41E6-8EE4-DFC7185FEE1A}" type="pres">
      <dgm:prSet presAssocID="{2407D770-BC0E-4449-A7F4-2057E0363811}" presName="rootText" presStyleLbl="node1" presStyleIdx="0" presStyleCnt="5" custScaleX="125690"/>
      <dgm:spPr>
        <a:xfrm>
          <a:off x="4043" y="2101415"/>
          <a:ext cx="1378983" cy="689491"/>
        </a:xfrm>
        <a:prstGeom prst="roundRect">
          <a:avLst>
            <a:gd name="adj" fmla="val 10000"/>
          </a:avLst>
        </a:prstGeom>
      </dgm:spPr>
    </dgm:pt>
    <dgm:pt modelId="{BADA0E66-E4CC-4E3D-8425-0D624432302D}" type="pres">
      <dgm:prSet presAssocID="{2407D770-BC0E-4449-A7F4-2057E0363811}" presName="rootConnector" presStyleLbl="node1" presStyleIdx="0" presStyleCnt="5"/>
      <dgm:spPr/>
    </dgm:pt>
    <dgm:pt modelId="{B310D87C-D155-4ADD-BC35-BE3F4CFBE924}" type="pres">
      <dgm:prSet presAssocID="{2407D770-BC0E-4449-A7F4-2057E0363811}" presName="childShape" presStyleCnt="0"/>
      <dgm:spPr/>
    </dgm:pt>
    <dgm:pt modelId="{02B96BCB-8691-4A9D-A19A-B2091AAAA489}" type="pres">
      <dgm:prSet presAssocID="{12AC0C3D-B361-4EAB-9806-E88732848887}" presName="root" presStyleCnt="0"/>
      <dgm:spPr/>
    </dgm:pt>
    <dgm:pt modelId="{FCAF6E38-A519-4C85-AA13-7D3C6A44E5CD}" type="pres">
      <dgm:prSet presAssocID="{12AC0C3D-B361-4EAB-9806-E88732848887}" presName="rootComposite" presStyleCnt="0"/>
      <dgm:spPr/>
    </dgm:pt>
    <dgm:pt modelId="{E32C17DE-ED11-4F4B-B829-464D29EA0827}" type="pres">
      <dgm:prSet presAssocID="{12AC0C3D-B361-4EAB-9806-E88732848887}" presName="rootText" presStyleLbl="node1" presStyleIdx="1" presStyleCnt="5" custScaleY="189807"/>
      <dgm:spPr>
        <a:xfrm>
          <a:off x="1727772" y="2101415"/>
          <a:ext cx="1378983" cy="689491"/>
        </a:xfrm>
        <a:prstGeom prst="roundRect">
          <a:avLst>
            <a:gd name="adj" fmla="val 10000"/>
          </a:avLst>
        </a:prstGeom>
      </dgm:spPr>
    </dgm:pt>
    <dgm:pt modelId="{1B7EAC63-CC9E-45B2-A0E7-9C56F10283B2}" type="pres">
      <dgm:prSet presAssocID="{12AC0C3D-B361-4EAB-9806-E88732848887}" presName="rootConnector" presStyleLbl="node1" presStyleIdx="1" presStyleCnt="5"/>
      <dgm:spPr/>
    </dgm:pt>
    <dgm:pt modelId="{29DB3B2B-2EC2-425D-B956-35F58AD5B9DF}" type="pres">
      <dgm:prSet presAssocID="{12AC0C3D-B361-4EAB-9806-E88732848887}" presName="childShape" presStyleCnt="0"/>
      <dgm:spPr/>
    </dgm:pt>
    <dgm:pt modelId="{115262E2-5759-442A-BE8F-ED00156DFBB4}" type="pres">
      <dgm:prSet presAssocID="{EA24AFDD-3D1E-4FFB-9B59-55B5ABD9857C}" presName="root" presStyleCnt="0"/>
      <dgm:spPr/>
    </dgm:pt>
    <dgm:pt modelId="{EAC6543A-8E38-4E4F-9BBB-B5C431795F61}" type="pres">
      <dgm:prSet presAssocID="{EA24AFDD-3D1E-4FFB-9B59-55B5ABD9857C}" presName="rootComposite" presStyleCnt="0"/>
      <dgm:spPr/>
    </dgm:pt>
    <dgm:pt modelId="{FFD1CE34-1FBC-49F2-AD04-34D7C351256D}" type="pres">
      <dgm:prSet presAssocID="{EA24AFDD-3D1E-4FFB-9B59-55B5ABD9857C}" presName="rootText" presStyleLbl="node1" presStyleIdx="2" presStyleCnt="5" custScaleX="83861" custScaleY="180417"/>
      <dgm:spPr>
        <a:xfrm>
          <a:off x="3451501" y="2101415"/>
          <a:ext cx="1378983" cy="689491"/>
        </a:xfrm>
        <a:prstGeom prst="roundRect">
          <a:avLst>
            <a:gd name="adj" fmla="val 10000"/>
          </a:avLst>
        </a:prstGeom>
      </dgm:spPr>
    </dgm:pt>
    <dgm:pt modelId="{A314D9F4-1090-4C6B-95C2-B25195F8FBE6}" type="pres">
      <dgm:prSet presAssocID="{EA24AFDD-3D1E-4FFB-9B59-55B5ABD9857C}" presName="rootConnector" presStyleLbl="node1" presStyleIdx="2" presStyleCnt="5"/>
      <dgm:spPr/>
    </dgm:pt>
    <dgm:pt modelId="{6325D1D6-ABA2-4120-BCEE-1EA923B2CD1B}" type="pres">
      <dgm:prSet presAssocID="{EA24AFDD-3D1E-4FFB-9B59-55B5ABD9857C}" presName="childShape" presStyleCnt="0"/>
      <dgm:spPr/>
    </dgm:pt>
    <dgm:pt modelId="{E377E821-4ABC-43F8-9FAE-5798F0EA6052}" type="pres">
      <dgm:prSet presAssocID="{1A2EFBA5-B778-42B5-A540-B48902402DE7}" presName="root" presStyleCnt="0"/>
      <dgm:spPr/>
    </dgm:pt>
    <dgm:pt modelId="{F71385D6-83F8-4D9D-BD2C-25E2A5FE43AD}" type="pres">
      <dgm:prSet presAssocID="{1A2EFBA5-B778-42B5-A540-B48902402DE7}" presName="rootComposite" presStyleCnt="0"/>
      <dgm:spPr/>
    </dgm:pt>
    <dgm:pt modelId="{2E42BF60-9D32-44AC-8E98-0E0F1B071371}" type="pres">
      <dgm:prSet presAssocID="{1A2EFBA5-B778-42B5-A540-B48902402DE7}" presName="rootText" presStyleLbl="node1" presStyleIdx="3" presStyleCnt="5" custScaleY="198524"/>
      <dgm:spPr>
        <a:xfrm>
          <a:off x="5175230" y="2101415"/>
          <a:ext cx="1378983" cy="689491"/>
        </a:xfrm>
        <a:prstGeom prst="roundRect">
          <a:avLst>
            <a:gd name="adj" fmla="val 10000"/>
          </a:avLst>
        </a:prstGeom>
      </dgm:spPr>
    </dgm:pt>
    <dgm:pt modelId="{7E9A6495-0935-45E3-B723-70751014955A}" type="pres">
      <dgm:prSet presAssocID="{1A2EFBA5-B778-42B5-A540-B48902402DE7}" presName="rootConnector" presStyleLbl="node1" presStyleIdx="3" presStyleCnt="5"/>
      <dgm:spPr/>
    </dgm:pt>
    <dgm:pt modelId="{2FAAC20A-B263-46D6-B6C5-1EE41BBCE497}" type="pres">
      <dgm:prSet presAssocID="{1A2EFBA5-B778-42B5-A540-B48902402DE7}" presName="childShape" presStyleCnt="0"/>
      <dgm:spPr/>
    </dgm:pt>
    <dgm:pt modelId="{742BAA2D-3B2C-4C45-8B15-E0DC6D8E74E1}" type="pres">
      <dgm:prSet presAssocID="{CD5C64B8-CD91-491D-BA28-C1DC3D68DA78}" presName="root" presStyleCnt="0"/>
      <dgm:spPr/>
    </dgm:pt>
    <dgm:pt modelId="{76F57C80-225B-4157-ABEA-3BDF3F1A9654}" type="pres">
      <dgm:prSet presAssocID="{CD5C64B8-CD91-491D-BA28-C1DC3D68DA78}" presName="rootComposite" presStyleCnt="0"/>
      <dgm:spPr/>
    </dgm:pt>
    <dgm:pt modelId="{CDA1750A-0F9F-4D4D-B9B3-0C3DF4600FE7}" type="pres">
      <dgm:prSet presAssocID="{CD5C64B8-CD91-491D-BA28-C1DC3D68DA78}" presName="rootText" presStyleLbl="node1" presStyleIdx="4" presStyleCnt="5"/>
      <dgm:spPr/>
    </dgm:pt>
    <dgm:pt modelId="{39BC457C-386B-4F92-B601-C62F10E0598E}" type="pres">
      <dgm:prSet presAssocID="{CD5C64B8-CD91-491D-BA28-C1DC3D68DA78}" presName="rootConnector" presStyleLbl="node1" presStyleIdx="4" presStyleCnt="5"/>
      <dgm:spPr/>
    </dgm:pt>
    <dgm:pt modelId="{1F440719-4D17-4079-B41D-769733EBAA5D}" type="pres">
      <dgm:prSet presAssocID="{CD5C64B8-CD91-491D-BA28-C1DC3D68DA78}" presName="childShape" presStyleCnt="0"/>
      <dgm:spPr/>
    </dgm:pt>
  </dgm:ptLst>
  <dgm:cxnLst>
    <dgm:cxn modelId="{897C3A0F-6F24-4187-BA99-D9291D22ED6D}" type="presOf" srcId="{EA24AFDD-3D1E-4FFB-9B59-55B5ABD9857C}" destId="{FFD1CE34-1FBC-49F2-AD04-34D7C351256D}" srcOrd="0" destOrd="0" presId="urn:microsoft.com/office/officeart/2005/8/layout/hierarchy3"/>
    <dgm:cxn modelId="{272E7B15-0817-4CFE-9E5A-7AA3C513B3DA}" type="presOf" srcId="{CD5C64B8-CD91-491D-BA28-C1DC3D68DA78}" destId="{CDA1750A-0F9F-4D4D-B9B3-0C3DF4600FE7}" srcOrd="0" destOrd="0" presId="urn:microsoft.com/office/officeart/2005/8/layout/hierarchy3"/>
    <dgm:cxn modelId="{32135D32-696B-4763-956D-A3272A0FEDC1}" type="presOf" srcId="{EA24AFDD-3D1E-4FFB-9B59-55B5ABD9857C}" destId="{A314D9F4-1090-4C6B-95C2-B25195F8FBE6}" srcOrd="1" destOrd="0" presId="urn:microsoft.com/office/officeart/2005/8/layout/hierarchy3"/>
    <dgm:cxn modelId="{EDA73D39-3A78-41FA-9F2B-5D84DE0AC2EC}" srcId="{3532D4E9-5E52-437A-84D5-CF6B2EA11FD4}" destId="{2407D770-BC0E-4449-A7F4-2057E0363811}" srcOrd="0" destOrd="0" parTransId="{713D1166-768A-4DAB-9182-E001CA25E16A}" sibTransId="{FCFBD006-740C-4DB1-ADBB-5A67F22C648E}"/>
    <dgm:cxn modelId="{A130B43F-46C1-4FB8-857D-67E1C788D490}" srcId="{3532D4E9-5E52-437A-84D5-CF6B2EA11FD4}" destId="{12AC0C3D-B361-4EAB-9806-E88732848887}" srcOrd="1" destOrd="0" parTransId="{DC1E8450-18D9-433B-B3F2-4783D845650D}" sibTransId="{35609EFE-948F-48BC-9EB1-AD25DD575601}"/>
    <dgm:cxn modelId="{5D886B57-294A-4A42-B1D5-8B0CD24D1B94}" type="presOf" srcId="{12AC0C3D-B361-4EAB-9806-E88732848887}" destId="{E32C17DE-ED11-4F4B-B829-464D29EA0827}" srcOrd="0" destOrd="0" presId="urn:microsoft.com/office/officeart/2005/8/layout/hierarchy3"/>
    <dgm:cxn modelId="{7D99D378-4072-46B8-9360-C815BA6354B7}" type="presOf" srcId="{1A2EFBA5-B778-42B5-A540-B48902402DE7}" destId="{7E9A6495-0935-45E3-B723-70751014955A}" srcOrd="1" destOrd="0" presId="urn:microsoft.com/office/officeart/2005/8/layout/hierarchy3"/>
    <dgm:cxn modelId="{648C977C-341C-45DF-994C-1A9178CE3501}" type="presOf" srcId="{CD5C64B8-CD91-491D-BA28-C1DC3D68DA78}" destId="{39BC457C-386B-4F92-B601-C62F10E0598E}" srcOrd="1" destOrd="0" presId="urn:microsoft.com/office/officeart/2005/8/layout/hierarchy3"/>
    <dgm:cxn modelId="{1E31DB7D-05C2-484C-BDD9-F1C298CE2103}" type="presOf" srcId="{1A2EFBA5-B778-42B5-A540-B48902402DE7}" destId="{2E42BF60-9D32-44AC-8E98-0E0F1B071371}" srcOrd="0" destOrd="0" presId="urn:microsoft.com/office/officeart/2005/8/layout/hierarchy3"/>
    <dgm:cxn modelId="{F22FD588-5722-4CC5-9205-F5C70B9EDB61}" srcId="{3532D4E9-5E52-437A-84D5-CF6B2EA11FD4}" destId="{1A2EFBA5-B778-42B5-A540-B48902402DE7}" srcOrd="3" destOrd="0" parTransId="{07E3F49D-45C6-4329-83D4-F465BE40199C}" sibTransId="{32C1469D-F088-433E-9B35-4C772514F4A7}"/>
    <dgm:cxn modelId="{3D56ED93-8435-4690-8A83-9878A4E42A00}" type="presOf" srcId="{2407D770-BC0E-4449-A7F4-2057E0363811}" destId="{BADA0E66-E4CC-4E3D-8425-0D624432302D}" srcOrd="1" destOrd="0" presId="urn:microsoft.com/office/officeart/2005/8/layout/hierarchy3"/>
    <dgm:cxn modelId="{9CBF4796-1EA5-41CF-82F5-7E30E88DE351}" type="presOf" srcId="{12AC0C3D-B361-4EAB-9806-E88732848887}" destId="{1B7EAC63-CC9E-45B2-A0E7-9C56F10283B2}" srcOrd="1" destOrd="0" presId="urn:microsoft.com/office/officeart/2005/8/layout/hierarchy3"/>
    <dgm:cxn modelId="{619D159B-0116-40B9-9FF4-C556A234A819}" srcId="{3532D4E9-5E52-437A-84D5-CF6B2EA11FD4}" destId="{CD5C64B8-CD91-491D-BA28-C1DC3D68DA78}" srcOrd="4" destOrd="0" parTransId="{DBA47BED-45EF-422D-81B2-3638686BE7BA}" sibTransId="{CBE31AEA-8C1C-404A-86C4-71C93359C35E}"/>
    <dgm:cxn modelId="{E14149A9-0E61-43EC-8BEF-EDEE775536B0}" srcId="{3532D4E9-5E52-437A-84D5-CF6B2EA11FD4}" destId="{EA24AFDD-3D1E-4FFB-9B59-55B5ABD9857C}" srcOrd="2" destOrd="0" parTransId="{0129AEC2-40FE-4327-A104-6E91F77181E6}" sibTransId="{DEC848DE-9E96-4EF8-9555-37CC397AAB29}"/>
    <dgm:cxn modelId="{92088DDD-0539-44C5-927B-54F9DEB066B3}" type="presOf" srcId="{3532D4E9-5E52-437A-84D5-CF6B2EA11FD4}" destId="{C3C04410-B4B3-4E67-A917-2B2D8AB75AAA}" srcOrd="0" destOrd="0" presId="urn:microsoft.com/office/officeart/2005/8/layout/hierarchy3"/>
    <dgm:cxn modelId="{208953E4-0207-4315-BF0F-4C49B86BBCC8}" type="presOf" srcId="{2407D770-BC0E-4449-A7F4-2057E0363811}" destId="{D7A48055-D4AE-41E6-8EE4-DFC7185FEE1A}" srcOrd="0" destOrd="0" presId="urn:microsoft.com/office/officeart/2005/8/layout/hierarchy3"/>
    <dgm:cxn modelId="{02E4E53E-9460-4D74-81CE-4866E1759E20}" type="presParOf" srcId="{C3C04410-B4B3-4E67-A917-2B2D8AB75AAA}" destId="{B68B7CDD-1D93-483B-B892-DAEB51B7DE7D}" srcOrd="0" destOrd="0" presId="urn:microsoft.com/office/officeart/2005/8/layout/hierarchy3"/>
    <dgm:cxn modelId="{E8500854-17FD-4DD7-A775-6457352C45E2}" type="presParOf" srcId="{B68B7CDD-1D93-483B-B892-DAEB51B7DE7D}" destId="{8419F0E0-97A7-493A-9092-5DB6A51F1956}" srcOrd="0" destOrd="0" presId="urn:microsoft.com/office/officeart/2005/8/layout/hierarchy3"/>
    <dgm:cxn modelId="{DD1AD4E4-DDBB-4992-9301-5D17D99CBD14}" type="presParOf" srcId="{8419F0E0-97A7-493A-9092-5DB6A51F1956}" destId="{D7A48055-D4AE-41E6-8EE4-DFC7185FEE1A}" srcOrd="0" destOrd="0" presId="urn:microsoft.com/office/officeart/2005/8/layout/hierarchy3"/>
    <dgm:cxn modelId="{9606EC19-305F-4A21-8368-0BBE20955414}" type="presParOf" srcId="{8419F0E0-97A7-493A-9092-5DB6A51F1956}" destId="{BADA0E66-E4CC-4E3D-8425-0D624432302D}" srcOrd="1" destOrd="0" presId="urn:microsoft.com/office/officeart/2005/8/layout/hierarchy3"/>
    <dgm:cxn modelId="{E85A9DF0-CCF3-4D24-AC70-9385C09BE1D1}" type="presParOf" srcId="{B68B7CDD-1D93-483B-B892-DAEB51B7DE7D}" destId="{B310D87C-D155-4ADD-BC35-BE3F4CFBE924}" srcOrd="1" destOrd="0" presId="urn:microsoft.com/office/officeart/2005/8/layout/hierarchy3"/>
    <dgm:cxn modelId="{0796CC45-6953-4A46-90F0-C74C71654E1C}" type="presParOf" srcId="{C3C04410-B4B3-4E67-A917-2B2D8AB75AAA}" destId="{02B96BCB-8691-4A9D-A19A-B2091AAAA489}" srcOrd="1" destOrd="0" presId="urn:microsoft.com/office/officeart/2005/8/layout/hierarchy3"/>
    <dgm:cxn modelId="{C0D80698-B10C-47BB-80AD-1D0CD96AC857}" type="presParOf" srcId="{02B96BCB-8691-4A9D-A19A-B2091AAAA489}" destId="{FCAF6E38-A519-4C85-AA13-7D3C6A44E5CD}" srcOrd="0" destOrd="0" presId="urn:microsoft.com/office/officeart/2005/8/layout/hierarchy3"/>
    <dgm:cxn modelId="{348A15DC-4454-4A2E-9A5D-03ED9045D083}" type="presParOf" srcId="{FCAF6E38-A519-4C85-AA13-7D3C6A44E5CD}" destId="{E32C17DE-ED11-4F4B-B829-464D29EA0827}" srcOrd="0" destOrd="0" presId="urn:microsoft.com/office/officeart/2005/8/layout/hierarchy3"/>
    <dgm:cxn modelId="{4AEF5BA6-1824-4B0A-88CC-3381EA4EBAC5}" type="presParOf" srcId="{FCAF6E38-A519-4C85-AA13-7D3C6A44E5CD}" destId="{1B7EAC63-CC9E-45B2-A0E7-9C56F10283B2}" srcOrd="1" destOrd="0" presId="urn:microsoft.com/office/officeart/2005/8/layout/hierarchy3"/>
    <dgm:cxn modelId="{AE223282-9C18-41FE-96C8-0A829293D839}" type="presParOf" srcId="{02B96BCB-8691-4A9D-A19A-B2091AAAA489}" destId="{29DB3B2B-2EC2-425D-B956-35F58AD5B9DF}" srcOrd="1" destOrd="0" presId="urn:microsoft.com/office/officeart/2005/8/layout/hierarchy3"/>
    <dgm:cxn modelId="{F0B18DEC-77FD-4AFA-A6DB-ECFB15324301}" type="presParOf" srcId="{C3C04410-B4B3-4E67-A917-2B2D8AB75AAA}" destId="{115262E2-5759-442A-BE8F-ED00156DFBB4}" srcOrd="2" destOrd="0" presId="urn:microsoft.com/office/officeart/2005/8/layout/hierarchy3"/>
    <dgm:cxn modelId="{C0D1D7A6-8166-4F2A-B45A-63DC3DF7B20B}" type="presParOf" srcId="{115262E2-5759-442A-BE8F-ED00156DFBB4}" destId="{EAC6543A-8E38-4E4F-9BBB-B5C431795F61}" srcOrd="0" destOrd="0" presId="urn:microsoft.com/office/officeart/2005/8/layout/hierarchy3"/>
    <dgm:cxn modelId="{69869E42-59BA-40F4-B5C3-38681803663D}" type="presParOf" srcId="{EAC6543A-8E38-4E4F-9BBB-B5C431795F61}" destId="{FFD1CE34-1FBC-49F2-AD04-34D7C351256D}" srcOrd="0" destOrd="0" presId="urn:microsoft.com/office/officeart/2005/8/layout/hierarchy3"/>
    <dgm:cxn modelId="{E4C9B6A7-6BA0-470C-8722-59A170BB1EDD}" type="presParOf" srcId="{EAC6543A-8E38-4E4F-9BBB-B5C431795F61}" destId="{A314D9F4-1090-4C6B-95C2-B25195F8FBE6}" srcOrd="1" destOrd="0" presId="urn:microsoft.com/office/officeart/2005/8/layout/hierarchy3"/>
    <dgm:cxn modelId="{F06E37D1-B4E0-4796-8D1E-A638A834FDD4}" type="presParOf" srcId="{115262E2-5759-442A-BE8F-ED00156DFBB4}" destId="{6325D1D6-ABA2-4120-BCEE-1EA923B2CD1B}" srcOrd="1" destOrd="0" presId="urn:microsoft.com/office/officeart/2005/8/layout/hierarchy3"/>
    <dgm:cxn modelId="{324783BB-C883-47CE-B4FB-C9B50EDFD1C7}" type="presParOf" srcId="{C3C04410-B4B3-4E67-A917-2B2D8AB75AAA}" destId="{E377E821-4ABC-43F8-9FAE-5798F0EA6052}" srcOrd="3" destOrd="0" presId="urn:microsoft.com/office/officeart/2005/8/layout/hierarchy3"/>
    <dgm:cxn modelId="{B2D70D60-0676-4A74-9C28-F3CD91FC1098}" type="presParOf" srcId="{E377E821-4ABC-43F8-9FAE-5798F0EA6052}" destId="{F71385D6-83F8-4D9D-BD2C-25E2A5FE43AD}" srcOrd="0" destOrd="0" presId="urn:microsoft.com/office/officeart/2005/8/layout/hierarchy3"/>
    <dgm:cxn modelId="{7776DAB2-52BF-43EA-BA83-4A3720BC9060}" type="presParOf" srcId="{F71385D6-83F8-4D9D-BD2C-25E2A5FE43AD}" destId="{2E42BF60-9D32-44AC-8E98-0E0F1B071371}" srcOrd="0" destOrd="0" presId="urn:microsoft.com/office/officeart/2005/8/layout/hierarchy3"/>
    <dgm:cxn modelId="{C614AC83-FF79-4CA9-B3C0-C256F8D97715}" type="presParOf" srcId="{F71385D6-83F8-4D9D-BD2C-25E2A5FE43AD}" destId="{7E9A6495-0935-45E3-B723-70751014955A}" srcOrd="1" destOrd="0" presId="urn:microsoft.com/office/officeart/2005/8/layout/hierarchy3"/>
    <dgm:cxn modelId="{843325B6-A849-480A-B746-6644F66CF96F}" type="presParOf" srcId="{E377E821-4ABC-43F8-9FAE-5798F0EA6052}" destId="{2FAAC20A-B263-46D6-B6C5-1EE41BBCE497}" srcOrd="1" destOrd="0" presId="urn:microsoft.com/office/officeart/2005/8/layout/hierarchy3"/>
    <dgm:cxn modelId="{C5451A11-07A6-4E10-BE1C-FA5CB3CCE365}" type="presParOf" srcId="{C3C04410-B4B3-4E67-A917-2B2D8AB75AAA}" destId="{742BAA2D-3B2C-4C45-8B15-E0DC6D8E74E1}" srcOrd="4" destOrd="0" presId="urn:microsoft.com/office/officeart/2005/8/layout/hierarchy3"/>
    <dgm:cxn modelId="{A892E5F0-BC9E-4C85-8F9A-3B620D5F4070}" type="presParOf" srcId="{742BAA2D-3B2C-4C45-8B15-E0DC6D8E74E1}" destId="{76F57C80-225B-4157-ABEA-3BDF3F1A9654}" srcOrd="0" destOrd="0" presId="urn:microsoft.com/office/officeart/2005/8/layout/hierarchy3"/>
    <dgm:cxn modelId="{DFB8A81F-8775-43D9-A919-33D18A5D134D}" type="presParOf" srcId="{76F57C80-225B-4157-ABEA-3BDF3F1A9654}" destId="{CDA1750A-0F9F-4D4D-B9B3-0C3DF4600FE7}" srcOrd="0" destOrd="0" presId="urn:microsoft.com/office/officeart/2005/8/layout/hierarchy3"/>
    <dgm:cxn modelId="{5C2066F8-6CB6-484B-A79E-F0FC00DBAE33}" type="presParOf" srcId="{76F57C80-225B-4157-ABEA-3BDF3F1A9654}" destId="{39BC457C-386B-4F92-B601-C62F10E0598E}" srcOrd="1" destOrd="0" presId="urn:microsoft.com/office/officeart/2005/8/layout/hierarchy3"/>
    <dgm:cxn modelId="{3EE669F3-DF4C-4BDD-A8A2-FC71EBBDC8D5}" type="presParOf" srcId="{742BAA2D-3B2C-4C45-8B15-E0DC6D8E74E1}" destId="{1F440719-4D17-4079-B41D-769733EBAA5D}"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48055-D4AE-41E6-8EE4-DFC7185FEE1A}">
      <dsp:nvSpPr>
        <dsp:cNvPr id="0" name=""/>
        <dsp:cNvSpPr/>
      </dsp:nvSpPr>
      <dsp:spPr>
        <a:xfrm>
          <a:off x="7729" y="1575506"/>
          <a:ext cx="2204923" cy="877127"/>
        </a:xfrm>
        <a:prstGeom prst="roundRect">
          <a:avLst>
            <a:gd name="adj" fmla="val 10000"/>
          </a:avLst>
        </a:prstGeom>
        <a:solidFill>
          <a:prstClr val="black">
            <a:lumMod val="95000"/>
            <a:lumOff val="5000"/>
          </a:prst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IN" sz="1800" b="1" kern="1200" dirty="0">
              <a:solidFill>
                <a:prstClr val="white"/>
              </a:solidFill>
              <a:latin typeface="Avenir Next LT Pro"/>
              <a:ea typeface="+mn-ea"/>
              <a:cs typeface="+mn-cs"/>
            </a:rPr>
            <a:t>Researching a Business Problem</a:t>
          </a:r>
        </a:p>
        <a:p>
          <a:pPr marL="0" lvl="0" indent="0" algn="ctr" defTabSz="577850">
            <a:lnSpc>
              <a:spcPct val="90000"/>
            </a:lnSpc>
            <a:spcBef>
              <a:spcPct val="0"/>
            </a:spcBef>
            <a:spcAft>
              <a:spcPct val="35000"/>
            </a:spcAft>
            <a:buNone/>
          </a:pPr>
          <a:endParaRPr lang="en-US" sz="1800" kern="1200" dirty="0"/>
        </a:p>
        <a:p>
          <a:pPr marL="0" lvl="0" indent="0" algn="ctr" defTabSz="577850">
            <a:lnSpc>
              <a:spcPct val="90000"/>
            </a:lnSpc>
            <a:spcBef>
              <a:spcPct val="0"/>
            </a:spcBef>
            <a:spcAft>
              <a:spcPct val="35000"/>
            </a:spcAft>
            <a:buNone/>
          </a:pPr>
          <a:r>
            <a:rPr lang="en-US" sz="1800" kern="1200" dirty="0"/>
            <a:t>Working on a Project</a:t>
          </a:r>
        </a:p>
        <a:p>
          <a:pPr marL="0" lvl="0" indent="0" algn="ctr" defTabSz="577850">
            <a:lnSpc>
              <a:spcPct val="90000"/>
            </a:lnSpc>
            <a:spcBef>
              <a:spcPct val="0"/>
            </a:spcBef>
            <a:spcAft>
              <a:spcPct val="35000"/>
            </a:spcAft>
            <a:buNone/>
          </a:pPr>
          <a:r>
            <a:rPr lang="en-US" sz="1800" kern="1200" dirty="0"/>
            <a:t>Case Study</a:t>
          </a:r>
          <a:endParaRPr lang="en-IN" sz="1800" kern="1200" dirty="0">
            <a:solidFill>
              <a:prstClr val="white"/>
            </a:solidFill>
            <a:latin typeface="Avenir Next LT Pro"/>
            <a:ea typeface="+mn-ea"/>
            <a:cs typeface="+mn-cs"/>
          </a:endParaRPr>
        </a:p>
      </dsp:txBody>
      <dsp:txXfrm>
        <a:off x="33419" y="1601196"/>
        <a:ext cx="2153543" cy="825747"/>
      </dsp:txXfrm>
    </dsp:sp>
    <dsp:sp modelId="{E32C17DE-ED11-4F4B-B829-464D29EA0827}">
      <dsp:nvSpPr>
        <dsp:cNvPr id="0" name=""/>
        <dsp:cNvSpPr/>
      </dsp:nvSpPr>
      <dsp:spPr>
        <a:xfrm>
          <a:off x="2651216" y="1575506"/>
          <a:ext cx="1754255" cy="1664849"/>
        </a:xfrm>
        <a:prstGeom prst="roundRect">
          <a:avLst>
            <a:gd name="adj" fmla="val 10000"/>
          </a:avLst>
        </a:prstGeom>
        <a:solidFill>
          <a:prstClr val="black">
            <a:lumMod val="95000"/>
            <a:lumOff val="5000"/>
          </a:prst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IN" sz="1600" b="1" kern="1200" dirty="0">
              <a:solidFill>
                <a:prstClr val="white"/>
              </a:solidFill>
              <a:latin typeface="Avenir Next LT Pro"/>
              <a:ea typeface="+mn-ea"/>
              <a:cs typeface="+mn-cs"/>
            </a:rPr>
            <a:t>Writing a Business Plan</a:t>
          </a:r>
        </a:p>
        <a:p>
          <a:pPr marL="0" lvl="0" indent="0" algn="ctr" defTabSz="577850">
            <a:lnSpc>
              <a:spcPct val="90000"/>
            </a:lnSpc>
            <a:spcBef>
              <a:spcPct val="0"/>
            </a:spcBef>
            <a:spcAft>
              <a:spcPct val="35000"/>
            </a:spcAft>
            <a:buNone/>
          </a:pPr>
          <a:endParaRPr lang="en-US" sz="1600" kern="1200" dirty="0"/>
        </a:p>
        <a:p>
          <a:pPr marL="0" lvl="0" indent="0" algn="ctr" defTabSz="577850">
            <a:lnSpc>
              <a:spcPct val="90000"/>
            </a:lnSpc>
            <a:spcBef>
              <a:spcPct val="0"/>
            </a:spcBef>
            <a:spcAft>
              <a:spcPct val="35000"/>
            </a:spcAft>
            <a:buNone/>
          </a:pPr>
          <a:r>
            <a:rPr lang="en-US" sz="1600" kern="1200" dirty="0"/>
            <a:t>Company Search</a:t>
          </a:r>
        </a:p>
        <a:p>
          <a:pPr marL="0" lvl="0" indent="0" algn="ctr" defTabSz="577850">
            <a:lnSpc>
              <a:spcPct val="90000"/>
            </a:lnSpc>
            <a:spcBef>
              <a:spcPct val="0"/>
            </a:spcBef>
            <a:spcAft>
              <a:spcPct val="35000"/>
            </a:spcAft>
            <a:buNone/>
          </a:pPr>
          <a:r>
            <a:rPr lang="en-US" sz="1600" kern="1200" dirty="0"/>
            <a:t>Industry Search</a:t>
          </a:r>
          <a:endParaRPr lang="en-IN" sz="1600" kern="1200" dirty="0">
            <a:solidFill>
              <a:prstClr val="white"/>
            </a:solidFill>
            <a:latin typeface="Avenir Next LT Pro"/>
            <a:ea typeface="+mn-ea"/>
            <a:cs typeface="+mn-cs"/>
          </a:endParaRPr>
        </a:p>
      </dsp:txBody>
      <dsp:txXfrm>
        <a:off x="2699978" y="1624268"/>
        <a:ext cx="1656731" cy="1567325"/>
      </dsp:txXfrm>
    </dsp:sp>
    <dsp:sp modelId="{FFD1CE34-1FBC-49F2-AD04-34D7C351256D}">
      <dsp:nvSpPr>
        <dsp:cNvPr id="0" name=""/>
        <dsp:cNvSpPr/>
      </dsp:nvSpPr>
      <dsp:spPr>
        <a:xfrm>
          <a:off x="4844036" y="1575506"/>
          <a:ext cx="1471136" cy="1582487"/>
        </a:xfrm>
        <a:prstGeom prst="roundRect">
          <a:avLst>
            <a:gd name="adj" fmla="val 10000"/>
          </a:avLst>
        </a:prstGeom>
        <a:solidFill>
          <a:prstClr val="black">
            <a:lumMod val="95000"/>
            <a:lumOff val="5000"/>
          </a:prst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t" anchorCtr="0">
          <a:noAutofit/>
        </a:bodyPr>
        <a:lstStyle/>
        <a:p>
          <a:pPr marL="0" lvl="0" indent="0" algn="ctr" defTabSz="711200">
            <a:lnSpc>
              <a:spcPct val="90000"/>
            </a:lnSpc>
            <a:spcBef>
              <a:spcPct val="0"/>
            </a:spcBef>
            <a:spcAft>
              <a:spcPct val="35000"/>
            </a:spcAft>
            <a:buNone/>
          </a:pPr>
          <a:r>
            <a:rPr lang="en-IN" sz="1600" b="1" kern="1200" dirty="0">
              <a:solidFill>
                <a:prstClr val="white"/>
              </a:solidFill>
              <a:latin typeface="Avenir Next LT Pro"/>
              <a:ea typeface="+mn-ea"/>
              <a:cs typeface="+mn-cs"/>
            </a:rPr>
            <a:t>Developing a Marketing Strategy</a:t>
          </a:r>
        </a:p>
        <a:p>
          <a:pPr marL="0" lvl="0" indent="0" algn="ctr" defTabSz="711200">
            <a:lnSpc>
              <a:spcPct val="90000"/>
            </a:lnSpc>
            <a:spcBef>
              <a:spcPct val="0"/>
            </a:spcBef>
            <a:spcAft>
              <a:spcPct val="35000"/>
            </a:spcAft>
            <a:buNone/>
          </a:pPr>
          <a:r>
            <a:rPr lang="en-US" sz="1600" kern="1200" dirty="0"/>
            <a:t>SWOT Analysis</a:t>
          </a:r>
        </a:p>
        <a:p>
          <a:pPr marL="0" lvl="0" indent="0" algn="ctr" defTabSz="711200">
            <a:lnSpc>
              <a:spcPct val="90000"/>
            </a:lnSpc>
            <a:spcBef>
              <a:spcPct val="0"/>
            </a:spcBef>
            <a:spcAft>
              <a:spcPct val="35000"/>
            </a:spcAft>
            <a:buNone/>
          </a:pPr>
          <a:r>
            <a:rPr lang="en-US" sz="1600" kern="1200" dirty="0"/>
            <a:t>Competitive Landscape</a:t>
          </a:r>
        </a:p>
        <a:p>
          <a:pPr marL="0" lvl="0" indent="0" algn="ctr" defTabSz="711200">
            <a:lnSpc>
              <a:spcPct val="90000"/>
            </a:lnSpc>
            <a:spcBef>
              <a:spcPct val="0"/>
            </a:spcBef>
            <a:spcAft>
              <a:spcPct val="35000"/>
            </a:spcAft>
            <a:buNone/>
          </a:pPr>
          <a:r>
            <a:rPr lang="en-US" sz="1600" kern="1200" dirty="0"/>
            <a:t>Marketing Channels</a:t>
          </a:r>
        </a:p>
        <a:p>
          <a:pPr marL="0" lvl="0" indent="0" algn="ctr" defTabSz="711200">
            <a:lnSpc>
              <a:spcPct val="90000"/>
            </a:lnSpc>
            <a:spcBef>
              <a:spcPct val="0"/>
            </a:spcBef>
            <a:spcAft>
              <a:spcPct val="35000"/>
            </a:spcAft>
            <a:buNone/>
          </a:pPr>
          <a:endParaRPr lang="en-IN" sz="1800" kern="1200" dirty="0"/>
        </a:p>
      </dsp:txBody>
      <dsp:txXfrm>
        <a:off x="4887124" y="1618594"/>
        <a:ext cx="1384960" cy="1496311"/>
      </dsp:txXfrm>
    </dsp:sp>
    <dsp:sp modelId="{2E42BF60-9D32-44AC-8E98-0E0F1B071371}">
      <dsp:nvSpPr>
        <dsp:cNvPr id="0" name=""/>
        <dsp:cNvSpPr/>
      </dsp:nvSpPr>
      <dsp:spPr>
        <a:xfrm>
          <a:off x="6753736" y="1575506"/>
          <a:ext cx="1754255" cy="1741309"/>
        </a:xfrm>
        <a:prstGeom prst="roundRect">
          <a:avLst>
            <a:gd name="adj" fmla="val 10000"/>
          </a:avLst>
        </a:prstGeom>
        <a:solidFill>
          <a:prstClr val="black">
            <a:lumMod val="95000"/>
            <a:lumOff val="5000"/>
          </a:prst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600" b="1" kern="1200" dirty="0">
              <a:solidFill>
                <a:prstClr val="white"/>
              </a:solidFill>
              <a:latin typeface="Avenir Next LT Pro"/>
              <a:ea typeface="+mn-ea"/>
              <a:cs typeface="+mn-cs"/>
            </a:rPr>
            <a:t>Preparing for a Job Interview</a:t>
          </a:r>
          <a:endParaRPr lang="en-IN" sz="1600" b="1" kern="1200" dirty="0">
            <a:solidFill>
              <a:prstClr val="white"/>
            </a:solidFill>
            <a:latin typeface="Avenir Next LT Pro"/>
            <a:ea typeface="+mn-ea"/>
            <a:cs typeface="+mn-cs"/>
          </a:endParaRPr>
        </a:p>
        <a:p>
          <a:pPr marL="0" lvl="0" indent="0" algn="ctr" defTabSz="577850">
            <a:lnSpc>
              <a:spcPct val="90000"/>
            </a:lnSpc>
            <a:spcBef>
              <a:spcPct val="0"/>
            </a:spcBef>
            <a:spcAft>
              <a:spcPct val="35000"/>
            </a:spcAft>
            <a:buNone/>
          </a:pPr>
          <a:endParaRPr lang="en-US" sz="1600" kern="1200" dirty="0"/>
        </a:p>
        <a:p>
          <a:pPr marL="0" lvl="0" indent="0" algn="ctr" defTabSz="577850">
            <a:lnSpc>
              <a:spcPct val="90000"/>
            </a:lnSpc>
            <a:spcBef>
              <a:spcPct val="0"/>
            </a:spcBef>
            <a:spcAft>
              <a:spcPct val="35000"/>
            </a:spcAft>
            <a:buNone/>
          </a:pPr>
          <a:r>
            <a:rPr lang="en-US" sz="1600" kern="1200" dirty="0"/>
            <a:t>Company Search</a:t>
          </a:r>
        </a:p>
        <a:p>
          <a:pPr marL="0" lvl="0" indent="0" algn="ctr" defTabSz="577850">
            <a:lnSpc>
              <a:spcPct val="90000"/>
            </a:lnSpc>
            <a:spcBef>
              <a:spcPct val="0"/>
            </a:spcBef>
            <a:spcAft>
              <a:spcPct val="35000"/>
            </a:spcAft>
            <a:buNone/>
          </a:pPr>
          <a:r>
            <a:rPr lang="en-US" sz="1600" kern="1200" dirty="0"/>
            <a:t>Latest Updates</a:t>
          </a:r>
        </a:p>
        <a:p>
          <a:pPr marL="0" lvl="0" indent="0" algn="ctr" defTabSz="577850">
            <a:lnSpc>
              <a:spcPct val="90000"/>
            </a:lnSpc>
            <a:spcBef>
              <a:spcPct val="0"/>
            </a:spcBef>
            <a:spcAft>
              <a:spcPct val="35000"/>
            </a:spcAft>
            <a:buNone/>
          </a:pPr>
          <a:r>
            <a:rPr lang="en-US" sz="1600" kern="1200" dirty="0"/>
            <a:t>Ebook to brush up Management concepts</a:t>
          </a:r>
          <a:endParaRPr lang="en-IN" sz="1600" b="1" kern="1200" dirty="0">
            <a:solidFill>
              <a:prstClr val="white"/>
            </a:solidFill>
            <a:latin typeface="Avenir Next LT Pro"/>
            <a:ea typeface="+mn-ea"/>
            <a:cs typeface="+mn-cs"/>
          </a:endParaRPr>
        </a:p>
      </dsp:txBody>
      <dsp:txXfrm>
        <a:off x="6804737" y="1626507"/>
        <a:ext cx="1652253" cy="1639307"/>
      </dsp:txXfrm>
    </dsp:sp>
    <dsp:sp modelId="{CDA1750A-0F9F-4D4D-B9B3-0C3DF4600FE7}">
      <dsp:nvSpPr>
        <dsp:cNvPr id="0" name=""/>
        <dsp:cNvSpPr/>
      </dsp:nvSpPr>
      <dsp:spPr>
        <a:xfrm>
          <a:off x="8946555" y="1575506"/>
          <a:ext cx="1754255" cy="877127"/>
        </a:xfrm>
        <a:prstGeom prst="roundRect">
          <a:avLst>
            <a:gd name="adj" fmla="val 10000"/>
          </a:avLst>
        </a:prstGeom>
        <a:solidFill>
          <a:prstClr val="black">
            <a:lumMod val="95000"/>
            <a:lumOff val="5000"/>
          </a:prst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600" b="1" kern="1200" dirty="0">
              <a:solidFill>
                <a:prstClr val="white"/>
              </a:solidFill>
              <a:latin typeface="Avenir Next LT Pro"/>
              <a:ea typeface="+mn-ea"/>
              <a:cs typeface="+mn-cs"/>
            </a:rPr>
            <a:t>Teaching &amp; Lecture Planning</a:t>
          </a:r>
          <a:endParaRPr lang="en-IN" sz="1600" b="1" kern="1200" dirty="0">
            <a:solidFill>
              <a:prstClr val="white"/>
            </a:solidFill>
            <a:latin typeface="Avenir Next LT Pro"/>
            <a:ea typeface="+mn-ea"/>
            <a:cs typeface="+mn-cs"/>
          </a:endParaRPr>
        </a:p>
      </dsp:txBody>
      <dsp:txXfrm>
        <a:off x="8972245" y="1601196"/>
        <a:ext cx="1702875" cy="8257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10/07/2025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10/07/2025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989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434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2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550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a:defRPr/>
            </a:pPr>
            <a:endParaRPr lang="en-US"/>
          </a:p>
        </p:txBody>
      </p:sp>
      <p:sp>
        <p:nvSpPr>
          <p:cNvPr id="4" name="Slide Number Placeholder 3"/>
          <p:cNvSpPr>
            <a:spLocks noGrp="1"/>
          </p:cNvSpPr>
          <p:nvPr>
            <p:ph type="sldNum" sz="quarter" idx="5"/>
          </p:nvPr>
        </p:nvSpPr>
        <p:spPr/>
        <p:txBody>
          <a:bodyPr/>
          <a:lstStyle/>
          <a:p>
            <a:pPr marL="0" marR="0" lvl="0" indent="0" algn="r" defTabSz="1288785" rtl="0" eaLnBrk="1" fontAlgn="auto" latinLnBrk="0" hangingPunct="1">
              <a:lnSpc>
                <a:spcPct val="100000"/>
              </a:lnSpc>
              <a:spcBef>
                <a:spcPts val="0"/>
              </a:spcBef>
              <a:spcAft>
                <a:spcPts val="0"/>
              </a:spcAft>
              <a:buClrTx/>
              <a:buSzTx/>
              <a:buFontTx/>
              <a:buNone/>
              <a:tabLst/>
              <a:defRPr/>
            </a:pPr>
            <a:fld id="{E0B3C285-11B3-A64B-A5AF-6A4034B43988}"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1288785"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82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90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C93DD-CBC4-4C11-887E-756E8A408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389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275" y="803275"/>
            <a:ext cx="7142163" cy="4017963"/>
          </a:xfrm>
        </p:spPr>
      </p:sp>
      <p:sp>
        <p:nvSpPr>
          <p:cNvPr id="3" name="Notes Placeholder 2"/>
          <p:cNvSpPr>
            <a:spLocks noGrp="1"/>
          </p:cNvSpPr>
          <p:nvPr>
            <p:ph type="body" idx="1"/>
          </p:nvPr>
        </p:nvSpPr>
        <p:spPr/>
        <p:txBody>
          <a:bodyPr/>
          <a:lstStyle/>
          <a:p>
            <a:pPr defTabSz="464149">
              <a:defRPr/>
            </a:pPr>
            <a:r>
              <a:rPr lang="en-US"/>
              <a:t>Palgrave, Sloan, Emerald are exclusive; many Springer and CUP titles are unique.</a:t>
            </a:r>
          </a:p>
        </p:txBody>
      </p:sp>
      <p:sp>
        <p:nvSpPr>
          <p:cNvPr id="4" name="Slide Number Placeholder 3"/>
          <p:cNvSpPr>
            <a:spLocks noGrp="1"/>
          </p:cNvSpPr>
          <p:nvPr>
            <p:ph type="sldNum" sz="quarter" idx="10"/>
          </p:nvPr>
        </p:nvSpPr>
        <p:spPr/>
        <p:txBody>
          <a:bodyPr/>
          <a:lstStyle/>
          <a:p>
            <a:fld id="{A5EE3B01-1251-B743-8067-38DFD1C09E96}" type="slidenum">
              <a:rPr lang="en-US" smtClean="0"/>
              <a:t>8</a:t>
            </a:fld>
            <a:endParaRPr lang="en-US"/>
          </a:p>
        </p:txBody>
      </p:sp>
    </p:spTree>
    <p:extLst>
      <p:ext uri="{BB962C8B-B14F-4D97-AF65-F5344CB8AC3E}">
        <p14:creationId xmlns:p14="http://schemas.microsoft.com/office/powerpoint/2010/main" val="420097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275" y="803275"/>
            <a:ext cx="7142163" cy="4017963"/>
          </a:xfrm>
        </p:spPr>
      </p:sp>
      <p:sp>
        <p:nvSpPr>
          <p:cNvPr id="3" name="Notes Placeholder 2"/>
          <p:cNvSpPr>
            <a:spLocks noGrp="1"/>
          </p:cNvSpPr>
          <p:nvPr>
            <p:ph type="body" idx="1"/>
          </p:nvPr>
        </p:nvSpPr>
        <p:spPr/>
        <p:txBody>
          <a:bodyPr/>
          <a:lstStyle/>
          <a:p>
            <a:pPr defTabSz="464149">
              <a:defRPr/>
            </a:pPr>
            <a:endParaRPr lang="en-US"/>
          </a:p>
        </p:txBody>
      </p:sp>
      <p:sp>
        <p:nvSpPr>
          <p:cNvPr id="4" name="Slide Number Placeholder 3"/>
          <p:cNvSpPr>
            <a:spLocks noGrp="1"/>
          </p:cNvSpPr>
          <p:nvPr>
            <p:ph type="sldNum" sz="quarter" idx="10"/>
          </p:nvPr>
        </p:nvSpPr>
        <p:spPr/>
        <p:txBody>
          <a:bodyPr/>
          <a:lstStyle/>
          <a:p>
            <a:fld id="{A5EE3B01-1251-B743-8067-38DFD1C09E96}" type="slidenum">
              <a:rPr lang="en-US" smtClean="0"/>
              <a:t>9</a:t>
            </a:fld>
            <a:endParaRPr lang="en-US"/>
          </a:p>
        </p:txBody>
      </p:sp>
    </p:spTree>
    <p:extLst>
      <p:ext uri="{BB962C8B-B14F-4D97-AF65-F5344CB8AC3E}">
        <p14:creationId xmlns:p14="http://schemas.microsoft.com/office/powerpoint/2010/main" val="311730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275" y="803275"/>
            <a:ext cx="7142163" cy="40179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t>Business press helps researchers identify the hot topics</a:t>
            </a:r>
            <a:r>
              <a:rPr lang="en-GB" baseline="0"/>
              <a:t> in their area, which makes it easier to get published.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a:t>Researchers also need to keep on top of the current news in and around their subject areas. </a:t>
            </a:r>
          </a:p>
        </p:txBody>
      </p:sp>
      <p:sp>
        <p:nvSpPr>
          <p:cNvPr id="4" name="Slide Number Placeholder 3"/>
          <p:cNvSpPr>
            <a:spLocks noGrp="1"/>
          </p:cNvSpPr>
          <p:nvPr>
            <p:ph type="sldNum" sz="quarter" idx="10"/>
          </p:nvPr>
        </p:nvSpPr>
        <p:spPr/>
        <p:txBody>
          <a:bodyPr/>
          <a:lstStyle/>
          <a:p>
            <a:fld id="{A5EE3B01-1251-B743-8067-38DFD1C09E96}" type="slidenum">
              <a:rPr lang="en-US" smtClean="0"/>
              <a:t>10</a:t>
            </a:fld>
            <a:endParaRPr lang="en-US"/>
          </a:p>
        </p:txBody>
      </p:sp>
    </p:spTree>
    <p:extLst>
      <p:ext uri="{BB962C8B-B14F-4D97-AF65-F5344CB8AC3E}">
        <p14:creationId xmlns:p14="http://schemas.microsoft.com/office/powerpoint/2010/main" val="340303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809625"/>
            <a:ext cx="7194550" cy="40481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EE3B01-1251-B743-8067-38DFD1C09E9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22620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17B9E1-5ADC-7045-9E1F-8D1CF0861A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94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70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A14C9B-D72C-2742-9F90-1B95DABAAA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474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12.sv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hyperlink" Target="http://clarivate.com/" TargetMode="External"/><Relationship Id="rId4" Type="http://schemas.openxmlformats.org/officeDocument/2006/relationships/image" Target="../media/image6.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9.xml"/><Relationship Id="rId1" Type="http://schemas.openxmlformats.org/officeDocument/2006/relationships/tags" Target="../tags/tag1.xml"/><Relationship Id="rId4" Type="http://schemas.openxmlformats.org/officeDocument/2006/relationships/image" Target="../media/image1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Master" Target="../slideMasters/slideMaster9.xml"/><Relationship Id="rId1" Type="http://schemas.openxmlformats.org/officeDocument/2006/relationships/tags" Target="../tags/tag2.xml"/><Relationship Id="rId4" Type="http://schemas.openxmlformats.org/officeDocument/2006/relationships/image" Target="../media/image2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Master" Target="../slideMasters/slideMaster9.xml"/><Relationship Id="rId1" Type="http://schemas.openxmlformats.org/officeDocument/2006/relationships/tags" Target="../tags/tag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hyperlink" Target="http://clarivate.com/" TargetMode="External"/><Relationship Id="rId4" Type="http://schemas.openxmlformats.org/officeDocument/2006/relationships/image" Target="../media/image6.sv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hyperlink" Target="http://clarivate.com/" TargetMode="External"/><Relationship Id="rId4" Type="http://schemas.openxmlformats.org/officeDocument/2006/relationships/image" Target="../media/image6.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10.xml"/><Relationship Id="rId4" Type="http://schemas.openxmlformats.org/officeDocument/2006/relationships/image" Target="../media/image29.sv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10.xml"/><Relationship Id="rId4" Type="http://schemas.openxmlformats.org/officeDocument/2006/relationships/image" Target="../media/image12.svg"/></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2.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2.sv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 Id="rId5" Type="http://schemas.openxmlformats.org/officeDocument/2006/relationships/hyperlink" Target="http://clarivate.com/" TargetMode="Externa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4.xml"/><Relationship Id="rId5" Type="http://schemas.openxmlformats.org/officeDocument/2006/relationships/hyperlink" Target="http://clarivate.com/" TargetMode="External"/><Relationship Id="rId4" Type="http://schemas.openxmlformats.org/officeDocument/2006/relationships/image" Target="../media/image6.sv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6300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12826051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EF9E0E2-8309-0399-0C77-0B68A918E11E}"/>
              </a:ext>
            </a:extLst>
          </p:cNvPr>
          <p:cNvSpPr>
            <a:spLocks noGrp="1"/>
          </p:cNvSpPr>
          <p:nvPr>
            <p:ph type="body" sz="quarter" idx="16"/>
          </p:nvPr>
        </p:nvSpPr>
        <p:spPr>
          <a:xfrm>
            <a:off x="8040688"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5" name="Picture Placeholder 15">
            <a:extLst>
              <a:ext uri="{FF2B5EF4-FFF2-40B4-BE49-F238E27FC236}">
                <a16:creationId xmlns:a16="http://schemas.microsoft.com/office/drawing/2014/main" id="{CF8728D3-981A-EB49-C69E-EF522D4902BC}"/>
              </a:ext>
            </a:extLst>
          </p:cNvPr>
          <p:cNvSpPr>
            <a:spLocks noGrp="1"/>
          </p:cNvSpPr>
          <p:nvPr>
            <p:ph type="pic" sz="quarter" idx="23" hasCustomPrompt="1"/>
          </p:nvPr>
        </p:nvSpPr>
        <p:spPr>
          <a:xfrm>
            <a:off x="550863"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6" name="Picture Placeholder 15">
            <a:extLst>
              <a:ext uri="{FF2B5EF4-FFF2-40B4-BE49-F238E27FC236}">
                <a16:creationId xmlns:a16="http://schemas.microsoft.com/office/drawing/2014/main" id="{BBE6A814-2537-6045-0FBD-C8F2204C95ED}"/>
              </a:ext>
            </a:extLst>
          </p:cNvPr>
          <p:cNvSpPr>
            <a:spLocks noGrp="1"/>
          </p:cNvSpPr>
          <p:nvPr>
            <p:ph type="pic" sz="quarter" idx="24" hasCustomPrompt="1"/>
          </p:nvPr>
        </p:nvSpPr>
        <p:spPr>
          <a:xfrm>
            <a:off x="4295776"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BC2AAACA-6016-AC70-03D0-56B026D5A52C}"/>
              </a:ext>
            </a:extLst>
          </p:cNvPr>
          <p:cNvSpPr>
            <a:spLocks noGrp="1"/>
          </p:cNvSpPr>
          <p:nvPr>
            <p:ph type="pic" sz="quarter" idx="25" hasCustomPrompt="1"/>
          </p:nvPr>
        </p:nvSpPr>
        <p:spPr>
          <a:xfrm>
            <a:off x="8040687"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FBDFD7A6-615C-DED2-47F9-F2F6DD4A926A}"/>
              </a:ext>
            </a:extLst>
          </p:cNvPr>
          <p:cNvSpPr>
            <a:spLocks noGrp="1"/>
          </p:cNvSpPr>
          <p:nvPr>
            <p:ph type="pic" sz="quarter" idx="26" hasCustomPrompt="1"/>
          </p:nvPr>
        </p:nvSpPr>
        <p:spPr>
          <a:xfrm>
            <a:off x="550863"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94728C11-8074-D1BE-B9D0-CB027FAF714D}"/>
              </a:ext>
            </a:extLst>
          </p:cNvPr>
          <p:cNvSpPr>
            <a:spLocks noGrp="1"/>
          </p:cNvSpPr>
          <p:nvPr>
            <p:ph type="pic" sz="quarter" idx="27" hasCustomPrompt="1"/>
          </p:nvPr>
        </p:nvSpPr>
        <p:spPr>
          <a:xfrm>
            <a:off x="4295776"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F0912BBD-4F8D-1C4E-BAB2-26D3F44FC076}"/>
              </a:ext>
            </a:extLst>
          </p:cNvPr>
          <p:cNvSpPr>
            <a:spLocks noGrp="1"/>
          </p:cNvSpPr>
          <p:nvPr>
            <p:ph type="pic" sz="quarter" idx="28" hasCustomPrompt="1"/>
          </p:nvPr>
        </p:nvSpPr>
        <p:spPr>
          <a:xfrm>
            <a:off x="8040687"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err="1"/>
              <a:t>inon</a:t>
            </a:r>
            <a:endParaRPr lang="en-GB"/>
          </a:p>
        </p:txBody>
      </p:sp>
      <p:sp>
        <p:nvSpPr>
          <p:cNvPr id="21" name="Text Placeholder 12">
            <a:extLst>
              <a:ext uri="{FF2B5EF4-FFF2-40B4-BE49-F238E27FC236}">
                <a16:creationId xmlns:a16="http://schemas.microsoft.com/office/drawing/2014/main" id="{6E66683B-A6F4-4DD1-EA6F-AEA3CEEEC327}"/>
              </a:ext>
            </a:extLst>
          </p:cNvPr>
          <p:cNvSpPr>
            <a:spLocks noGrp="1"/>
          </p:cNvSpPr>
          <p:nvPr>
            <p:ph type="body" sz="quarter" idx="29"/>
          </p:nvPr>
        </p:nvSpPr>
        <p:spPr>
          <a:xfrm>
            <a:off x="550864"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22" name="Text Placeholder 12">
            <a:extLst>
              <a:ext uri="{FF2B5EF4-FFF2-40B4-BE49-F238E27FC236}">
                <a16:creationId xmlns:a16="http://schemas.microsoft.com/office/drawing/2014/main" id="{3B144B33-D084-060F-5581-DDBE883820CD}"/>
              </a:ext>
            </a:extLst>
          </p:cNvPr>
          <p:cNvSpPr>
            <a:spLocks noGrp="1"/>
          </p:cNvSpPr>
          <p:nvPr>
            <p:ph type="body" sz="quarter" idx="30"/>
          </p:nvPr>
        </p:nvSpPr>
        <p:spPr>
          <a:xfrm>
            <a:off x="4295775"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15877E3B-9D42-A4A3-2645-70BEEDB8BA8C}"/>
              </a:ext>
            </a:extLst>
          </p:cNvPr>
          <p:cNvSpPr>
            <a:spLocks noGrp="1"/>
          </p:cNvSpPr>
          <p:nvPr>
            <p:ph type="body" sz="quarter" idx="31"/>
          </p:nvPr>
        </p:nvSpPr>
        <p:spPr>
          <a:xfrm>
            <a:off x="8040688"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EBB16481-08E1-935B-439F-998CF3FB6A15}"/>
              </a:ext>
            </a:extLst>
          </p:cNvPr>
          <p:cNvSpPr>
            <a:spLocks noGrp="1"/>
          </p:cNvSpPr>
          <p:nvPr>
            <p:ph type="body" sz="quarter" idx="33" hasCustomPrompt="1"/>
          </p:nvPr>
        </p:nvSpPr>
        <p:spPr>
          <a:xfrm>
            <a:off x="550861" y="2354266"/>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8" name="Text Placeholder 12">
            <a:extLst>
              <a:ext uri="{FF2B5EF4-FFF2-40B4-BE49-F238E27FC236}">
                <a16:creationId xmlns:a16="http://schemas.microsoft.com/office/drawing/2014/main" id="{FD7AA914-9207-8E22-11B4-51AFEC090828}"/>
              </a:ext>
            </a:extLst>
          </p:cNvPr>
          <p:cNvSpPr>
            <a:spLocks noGrp="1"/>
          </p:cNvSpPr>
          <p:nvPr>
            <p:ph type="body" sz="quarter" idx="39" hasCustomPrompt="1"/>
          </p:nvPr>
        </p:nvSpPr>
        <p:spPr>
          <a:xfrm>
            <a:off x="4294188"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4C9F7CB6-EC15-D23D-BC60-F13920456B9B}"/>
              </a:ext>
            </a:extLst>
          </p:cNvPr>
          <p:cNvSpPr>
            <a:spLocks noGrp="1"/>
          </p:cNvSpPr>
          <p:nvPr>
            <p:ph type="body" sz="quarter" idx="41" hasCustomPrompt="1"/>
          </p:nvPr>
        </p:nvSpPr>
        <p:spPr>
          <a:xfrm>
            <a:off x="8039099"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1BA75414-8C62-1067-CFA4-FA10DCACE774}"/>
              </a:ext>
            </a:extLst>
          </p:cNvPr>
          <p:cNvSpPr>
            <a:spLocks noGrp="1"/>
          </p:cNvSpPr>
          <p:nvPr>
            <p:ph type="body" sz="quarter" idx="42" hasCustomPrompt="1"/>
          </p:nvPr>
        </p:nvSpPr>
        <p:spPr>
          <a:xfrm>
            <a:off x="550861" y="4511513"/>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2" name="Text Placeholder 12">
            <a:extLst>
              <a:ext uri="{FF2B5EF4-FFF2-40B4-BE49-F238E27FC236}">
                <a16:creationId xmlns:a16="http://schemas.microsoft.com/office/drawing/2014/main" id="{2B924D59-6423-CEC2-5EE2-AE3E539912D1}"/>
              </a:ext>
            </a:extLst>
          </p:cNvPr>
          <p:cNvSpPr>
            <a:spLocks noGrp="1"/>
          </p:cNvSpPr>
          <p:nvPr>
            <p:ph type="body" sz="quarter" idx="43" hasCustomPrompt="1"/>
          </p:nvPr>
        </p:nvSpPr>
        <p:spPr>
          <a:xfrm>
            <a:off x="4294188"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4" name="Text Placeholder 12">
            <a:extLst>
              <a:ext uri="{FF2B5EF4-FFF2-40B4-BE49-F238E27FC236}">
                <a16:creationId xmlns:a16="http://schemas.microsoft.com/office/drawing/2014/main" id="{3D7A6482-EE6C-C6F0-BECB-03B442140B2B}"/>
              </a:ext>
            </a:extLst>
          </p:cNvPr>
          <p:cNvSpPr>
            <a:spLocks noGrp="1"/>
          </p:cNvSpPr>
          <p:nvPr>
            <p:ph type="body" sz="quarter" idx="44" hasCustomPrompt="1"/>
          </p:nvPr>
        </p:nvSpPr>
        <p:spPr>
          <a:xfrm>
            <a:off x="8039099"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35163784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2EA171D6-EAD7-2CF4-C438-37D4EBFC5887}"/>
              </a:ext>
            </a:extLst>
          </p:cNvPr>
          <p:cNvSpPr>
            <a:spLocks noGrp="1"/>
          </p:cNvSpPr>
          <p:nvPr>
            <p:ph type="pic" sz="quarter" idx="20" hasCustomPrompt="1"/>
          </p:nvPr>
        </p:nvSpPr>
        <p:spPr>
          <a:xfrm>
            <a:off x="551231" y="1815305"/>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9" name="Picture Placeholder 15">
            <a:extLst>
              <a:ext uri="{FF2B5EF4-FFF2-40B4-BE49-F238E27FC236}">
                <a16:creationId xmlns:a16="http://schemas.microsoft.com/office/drawing/2014/main" id="{D4E481C3-CC11-1CFB-201D-1B269ED03B3E}"/>
              </a:ext>
            </a:extLst>
          </p:cNvPr>
          <p:cNvSpPr>
            <a:spLocks noGrp="1"/>
          </p:cNvSpPr>
          <p:nvPr>
            <p:ph type="pic" sz="quarter" idx="27" hasCustomPrompt="1"/>
          </p:nvPr>
        </p:nvSpPr>
        <p:spPr>
          <a:xfrm>
            <a:off x="4301608" y="1816649"/>
            <a:ext cx="936258"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darg </a:t>
            </a:r>
            <a:br>
              <a:rPr lang="en-GB"/>
            </a:br>
            <a:r>
              <a:rPr lang="en-GB"/>
              <a:t>to insert  pictogram</a:t>
            </a:r>
          </a:p>
        </p:txBody>
      </p:sp>
      <p:sp>
        <p:nvSpPr>
          <p:cNvPr id="12" name="Picture Placeholder 15">
            <a:extLst>
              <a:ext uri="{FF2B5EF4-FFF2-40B4-BE49-F238E27FC236}">
                <a16:creationId xmlns:a16="http://schemas.microsoft.com/office/drawing/2014/main" id="{410FFDC6-EDC0-0D17-EA8F-1D63862DD171}"/>
              </a:ext>
            </a:extLst>
          </p:cNvPr>
          <p:cNvSpPr>
            <a:spLocks noGrp="1"/>
          </p:cNvSpPr>
          <p:nvPr>
            <p:ph type="pic" sz="quarter" idx="29" hasCustomPrompt="1"/>
          </p:nvPr>
        </p:nvSpPr>
        <p:spPr>
          <a:xfrm>
            <a:off x="8039099" y="1816892"/>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26" name="Text Placeholder 12">
            <a:extLst>
              <a:ext uri="{FF2B5EF4-FFF2-40B4-BE49-F238E27FC236}">
                <a16:creationId xmlns:a16="http://schemas.microsoft.com/office/drawing/2014/main" id="{67AA24BF-B3A5-DD0B-0D78-5383ECD9EE5A}"/>
              </a:ext>
            </a:extLst>
          </p:cNvPr>
          <p:cNvSpPr>
            <a:spLocks noGrp="1"/>
          </p:cNvSpPr>
          <p:nvPr>
            <p:ph type="body" sz="quarter" idx="32"/>
          </p:nvPr>
        </p:nvSpPr>
        <p:spPr>
          <a:xfrm>
            <a:off x="550864" y="3429000"/>
            <a:ext cx="3204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464A1211-D215-C620-96FA-3D66903DC37D}"/>
              </a:ext>
            </a:extLst>
          </p:cNvPr>
          <p:cNvSpPr>
            <a:spLocks noGrp="1"/>
          </p:cNvSpPr>
          <p:nvPr>
            <p:ph type="body" sz="quarter" idx="15"/>
          </p:nvPr>
        </p:nvSpPr>
        <p:spPr>
          <a:xfrm>
            <a:off x="4295775"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8" name="Text Placeholder 12">
            <a:extLst>
              <a:ext uri="{FF2B5EF4-FFF2-40B4-BE49-F238E27FC236}">
                <a16:creationId xmlns:a16="http://schemas.microsoft.com/office/drawing/2014/main" id="{F41D264A-B19D-8A77-DA15-A85BB03AA289}"/>
              </a:ext>
            </a:extLst>
          </p:cNvPr>
          <p:cNvSpPr>
            <a:spLocks noGrp="1"/>
          </p:cNvSpPr>
          <p:nvPr>
            <p:ph type="body" sz="quarter" idx="16"/>
          </p:nvPr>
        </p:nvSpPr>
        <p:spPr>
          <a:xfrm>
            <a:off x="8040688"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8D88CA9E-AAA3-F90B-4017-BA2199A957EC}"/>
              </a:ext>
            </a:extLst>
          </p:cNvPr>
          <p:cNvSpPr>
            <a:spLocks noGrp="1"/>
          </p:cNvSpPr>
          <p:nvPr>
            <p:ph type="body" sz="quarter" idx="33" hasCustomPrompt="1"/>
          </p:nvPr>
        </p:nvSpPr>
        <p:spPr>
          <a:xfrm>
            <a:off x="550861" y="3068638"/>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E1592742-5192-2442-D2D1-C93A811139F1}"/>
              </a:ext>
            </a:extLst>
          </p:cNvPr>
          <p:cNvSpPr>
            <a:spLocks noGrp="1"/>
          </p:cNvSpPr>
          <p:nvPr>
            <p:ph type="body" sz="quarter" idx="39" hasCustomPrompt="1"/>
          </p:nvPr>
        </p:nvSpPr>
        <p:spPr>
          <a:xfrm>
            <a:off x="4294188"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8" name="Text Placeholder 12">
            <a:extLst>
              <a:ext uri="{FF2B5EF4-FFF2-40B4-BE49-F238E27FC236}">
                <a16:creationId xmlns:a16="http://schemas.microsoft.com/office/drawing/2014/main" id="{9F750E87-C1CF-4852-E1FB-CCD23D7D194D}"/>
              </a:ext>
            </a:extLst>
          </p:cNvPr>
          <p:cNvSpPr>
            <a:spLocks noGrp="1"/>
          </p:cNvSpPr>
          <p:nvPr>
            <p:ph type="body" sz="quarter" idx="41" hasCustomPrompt="1"/>
          </p:nvPr>
        </p:nvSpPr>
        <p:spPr>
          <a:xfrm>
            <a:off x="8039099"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10075782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6" name="Picture Placeholder 15">
            <a:extLst>
              <a:ext uri="{FF2B5EF4-FFF2-40B4-BE49-F238E27FC236}">
                <a16:creationId xmlns:a16="http://schemas.microsoft.com/office/drawing/2014/main" id="{783ED533-7007-5D08-AFDD-C0ED064FE79F}"/>
              </a:ext>
            </a:extLst>
          </p:cNvPr>
          <p:cNvSpPr>
            <a:spLocks noGrp="1"/>
          </p:cNvSpPr>
          <p:nvPr>
            <p:ph type="pic" sz="quarter" idx="33" hasCustomPrompt="1"/>
          </p:nvPr>
        </p:nvSpPr>
        <p:spPr>
          <a:xfrm>
            <a:off x="897609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429000"/>
            <a:ext cx="2268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DDF58CD2-CE69-99DF-0DD7-54B19DAF37C0}"/>
              </a:ext>
            </a:extLst>
          </p:cNvPr>
          <p:cNvSpPr>
            <a:spLocks noGrp="1"/>
          </p:cNvSpPr>
          <p:nvPr>
            <p:ph type="body" sz="quarter" idx="16" hasCustomPrompt="1"/>
          </p:nvPr>
        </p:nvSpPr>
        <p:spPr>
          <a:xfrm>
            <a:off x="550862"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7" name="Text Placeholder 12">
            <a:extLst>
              <a:ext uri="{FF2B5EF4-FFF2-40B4-BE49-F238E27FC236}">
                <a16:creationId xmlns:a16="http://schemas.microsoft.com/office/drawing/2014/main" id="{685B5BAD-F653-34E0-BD7A-D07E667E03D9}"/>
              </a:ext>
            </a:extLst>
          </p:cNvPr>
          <p:cNvSpPr>
            <a:spLocks noGrp="1"/>
          </p:cNvSpPr>
          <p:nvPr>
            <p:ph type="body" sz="quarter" idx="39" hasCustomPrompt="1"/>
          </p:nvPr>
        </p:nvSpPr>
        <p:spPr>
          <a:xfrm>
            <a:off x="3359150"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3AC23E49-C105-792E-89B7-2E538F46D33B}"/>
              </a:ext>
            </a:extLst>
          </p:cNvPr>
          <p:cNvSpPr>
            <a:spLocks noGrp="1"/>
          </p:cNvSpPr>
          <p:nvPr>
            <p:ph type="body" sz="quarter" idx="41" hasCustomPrompt="1"/>
          </p:nvPr>
        </p:nvSpPr>
        <p:spPr>
          <a:xfrm>
            <a:off x="6167437"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66030319-162A-8EAC-EC05-EC48F87D6AA5}"/>
              </a:ext>
            </a:extLst>
          </p:cNvPr>
          <p:cNvSpPr>
            <a:spLocks noGrp="1"/>
          </p:cNvSpPr>
          <p:nvPr>
            <p:ph type="body" sz="quarter" idx="44" hasCustomPrompt="1"/>
          </p:nvPr>
        </p:nvSpPr>
        <p:spPr>
          <a:xfrm>
            <a:off x="8981446"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2996043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DDD5A-F3EA-9324-C80F-BA48A7004202}"/>
              </a:ext>
            </a:extLst>
          </p:cNvPr>
          <p:cNvSpPr/>
          <p:nvPr userDrawn="1"/>
        </p:nvSpPr>
        <p:spPr>
          <a:xfrm rot="10800000">
            <a:off x="4295774" y="0"/>
            <a:ext cx="78962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692225"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C512CBC6-7C81-ACCD-65ED-7954BDCBDE28}"/>
              </a:ext>
            </a:extLst>
          </p:cNvPr>
          <p:cNvSpPr>
            <a:spLocks noGrp="1"/>
          </p:cNvSpPr>
          <p:nvPr>
            <p:ph type="body" sz="quarter" idx="16"/>
          </p:nvPr>
        </p:nvSpPr>
        <p:spPr>
          <a:xfrm>
            <a:off x="7195387"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5" name="Text Placeholder 12">
            <a:extLst>
              <a:ext uri="{FF2B5EF4-FFF2-40B4-BE49-F238E27FC236}">
                <a16:creationId xmlns:a16="http://schemas.microsoft.com/office/drawing/2014/main" id="{2D427C67-BD30-366F-9839-241213EFE940}"/>
              </a:ext>
            </a:extLst>
          </p:cNvPr>
          <p:cNvSpPr>
            <a:spLocks noGrp="1"/>
          </p:cNvSpPr>
          <p:nvPr>
            <p:ph type="body" sz="quarter" idx="17"/>
          </p:nvPr>
        </p:nvSpPr>
        <p:spPr>
          <a:xfrm>
            <a:off x="9698549"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EE7A4F10-417A-F5FC-D102-ABE65026F567}"/>
              </a:ext>
            </a:extLst>
          </p:cNvPr>
          <p:cNvSpPr>
            <a:spLocks noGrp="1"/>
          </p:cNvSpPr>
          <p:nvPr>
            <p:ph type="body" sz="quarter" idx="18"/>
          </p:nvPr>
        </p:nvSpPr>
        <p:spPr>
          <a:xfrm>
            <a:off x="4692224" y="368301"/>
            <a:ext cx="6948911" cy="722524"/>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731506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x Columns - Mint / Citr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A72F9-BFC0-D39E-29A5-088B334EC876}"/>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6F01E589-B0FD-5773-FC7E-69EF88D24ECA}"/>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5DD0B1F3-2906-E57C-03AB-E26F5EBF9C94}"/>
              </a:ext>
            </a:extLst>
          </p:cNvPr>
          <p:cNvSpPr>
            <a:spLocks noGrp="1"/>
          </p:cNvSpPr>
          <p:nvPr>
            <p:ph type="body" sz="quarter" idx="17"/>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5" name="Text Placeholder 12">
            <a:extLst>
              <a:ext uri="{FF2B5EF4-FFF2-40B4-BE49-F238E27FC236}">
                <a16:creationId xmlns:a16="http://schemas.microsoft.com/office/drawing/2014/main" id="{0380A71F-4948-4E24-888C-0570FBF8EDAF}"/>
              </a:ext>
            </a:extLst>
          </p:cNvPr>
          <p:cNvSpPr>
            <a:spLocks noGrp="1"/>
          </p:cNvSpPr>
          <p:nvPr>
            <p:ph type="body" sz="quarter" idx="18"/>
          </p:nvPr>
        </p:nvSpPr>
        <p:spPr>
          <a:xfrm>
            <a:off x="8581599" y="1808163"/>
            <a:ext cx="3204000" cy="4321175"/>
          </a:xfrm>
          <a:noFill/>
        </p:spPr>
        <p:txBody>
          <a:bodyPr vert="horz" lIns="0" tIns="0" rIns="0" bIns="0" rtlCol="0">
            <a:noAutofit/>
          </a:bodyPr>
          <a:lstStyle>
            <a:lvl1pPr>
              <a:buClr>
                <a:schemeClr val="tx1"/>
              </a:buClr>
              <a:defRPr lang="en-US">
                <a:solidFill>
                  <a:schemeClr val="tx1"/>
                </a:solidFill>
              </a:defRPr>
            </a:lvl1pPr>
            <a:lvl2pPr>
              <a:buClr>
                <a:schemeClr val="tx1"/>
              </a:buClr>
              <a:defRPr lang="en-US">
                <a:solidFill>
                  <a:schemeClr val="tx1"/>
                </a:solidFill>
              </a:defRPr>
            </a:lvl2pPr>
            <a:lvl3pPr>
              <a:buClr>
                <a:schemeClr val="tx1"/>
              </a:buClr>
              <a:defRPr lang="en-US">
                <a:solidFill>
                  <a:schemeClr val="tx1"/>
                </a:solidFill>
              </a:defRPr>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456707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Split - Mint / Citrus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B2454-B096-073B-4A7F-1C07ABDC3FE7}"/>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9">
            <a:extLst>
              <a:ext uri="{FF2B5EF4-FFF2-40B4-BE49-F238E27FC236}">
                <a16:creationId xmlns:a16="http://schemas.microsoft.com/office/drawing/2014/main" id="{D23C6334-82A7-ABBA-2854-6492F7A3E835}"/>
              </a:ext>
            </a:extLst>
          </p:cNvPr>
          <p:cNvSpPr>
            <a:spLocks noGrp="1"/>
          </p:cNvSpPr>
          <p:nvPr>
            <p:ph type="body" sz="quarter" idx="16" hasCustomPrompt="1"/>
          </p:nvPr>
        </p:nvSpPr>
        <p:spPr>
          <a:xfrm>
            <a:off x="8816023" y="1808163"/>
            <a:ext cx="2825115"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15" name="Text Placeholder 12">
            <a:extLst>
              <a:ext uri="{FF2B5EF4-FFF2-40B4-BE49-F238E27FC236}">
                <a16:creationId xmlns:a16="http://schemas.microsoft.com/office/drawing/2014/main" id="{B3613A0B-1417-F206-9FCE-23EF8B2DEE88}"/>
              </a:ext>
            </a:extLst>
          </p:cNvPr>
          <p:cNvSpPr>
            <a:spLocks noGrp="1"/>
          </p:cNvSpPr>
          <p:nvPr>
            <p:ph type="body" sz="quarter" idx="17" hasCustomPrompt="1"/>
          </p:nvPr>
        </p:nvSpPr>
        <p:spPr>
          <a:xfrm>
            <a:off x="8816023" y="3634999"/>
            <a:ext cx="2825115"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Text Placeholder 12">
            <a:extLst>
              <a:ext uri="{FF2B5EF4-FFF2-40B4-BE49-F238E27FC236}">
                <a16:creationId xmlns:a16="http://schemas.microsoft.com/office/drawing/2014/main" id="{5959B016-A1E2-E00B-BEE8-469AD89CDCC4}"/>
              </a:ext>
            </a:extLst>
          </p:cNvPr>
          <p:cNvSpPr>
            <a:spLocks noGrp="1"/>
          </p:cNvSpPr>
          <p:nvPr>
            <p:ph type="body" sz="quarter" idx="27" hasCustomPrompt="1"/>
          </p:nvPr>
        </p:nvSpPr>
        <p:spPr>
          <a:xfrm>
            <a:off x="8816023" y="3892179"/>
            <a:ext cx="2825115"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35375468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1611967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x Columns - Mint / Citrus Big Sta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0D233-F943-F0B6-7B7C-957E19B5D03B}"/>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C657B30C-B536-C29A-90E9-85145CA9103F}"/>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6" name="Text Placeholder 12">
            <a:extLst>
              <a:ext uri="{FF2B5EF4-FFF2-40B4-BE49-F238E27FC236}">
                <a16:creationId xmlns:a16="http://schemas.microsoft.com/office/drawing/2014/main" id="{A120D865-053F-F272-6CCC-2D2290A6BD9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5" name="Title 1">
            <a:extLst>
              <a:ext uri="{FF2B5EF4-FFF2-40B4-BE49-F238E27FC236}">
                <a16:creationId xmlns:a16="http://schemas.microsoft.com/office/drawing/2014/main" id="{28544162-225E-B7B6-7917-68BEE3028EC3}"/>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C3AA6AFE-7750-8473-8982-1DB44F321435}"/>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E9F160AA-9F2F-C5ED-D2F2-62B8A8104523}"/>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1FF2EE-0611-EFBD-9FF1-3D5261791C20}"/>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3022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354938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0379C22F-4220-2939-3BE2-C21EFF4BFC5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6318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716500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5A32699-7885-234A-018F-995E5E197E7E}"/>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65000"/>
              <a:lumOff val="3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tx1">
              <a:lumMod val="75000"/>
              <a:lumOff val="2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75712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F0D41-5B8B-CC48-CDBA-ECDBD0FE2F3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C0627511-6A7D-ACCD-6101-E71F930DA5AC}"/>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19219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68381DBD-4086-85F2-8E1E-A804D4A5C15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306973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xt / Light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0904C42E-63C8-67AA-25C5-F33ED8EB41E7}"/>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192118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90557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3470410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8131145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0863"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4295774"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8040685"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3"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4295774"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8040685"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3"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4295774"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8040685"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Tree>
    <p:extLst>
      <p:ext uri="{BB962C8B-B14F-4D97-AF65-F5344CB8AC3E}">
        <p14:creationId xmlns:p14="http://schemas.microsoft.com/office/powerpoint/2010/main" val="2732333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2" name="Text Placeholder 12">
            <a:extLst>
              <a:ext uri="{FF2B5EF4-FFF2-40B4-BE49-F238E27FC236}">
                <a16:creationId xmlns:a16="http://schemas.microsoft.com/office/drawing/2014/main" id="{50A0A20C-27C8-B9D3-5FD0-CC4FC8630D17}"/>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6" name="Picture Placeholder 15">
            <a:extLst>
              <a:ext uri="{FF2B5EF4-FFF2-40B4-BE49-F238E27FC236}">
                <a16:creationId xmlns:a16="http://schemas.microsoft.com/office/drawing/2014/main" id="{D1A10CE7-8722-B041-E2DE-E39C5492A09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3" name="Picture Placeholder 15">
            <a:extLst>
              <a:ext uri="{FF2B5EF4-FFF2-40B4-BE49-F238E27FC236}">
                <a16:creationId xmlns:a16="http://schemas.microsoft.com/office/drawing/2014/main" id="{759FAF63-33EE-773B-A574-A23C0BBA1A55}"/>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5" name="Picture Placeholder 15">
            <a:extLst>
              <a:ext uri="{FF2B5EF4-FFF2-40B4-BE49-F238E27FC236}">
                <a16:creationId xmlns:a16="http://schemas.microsoft.com/office/drawing/2014/main" id="{C901D21E-0104-E7CA-F6E8-C59390F203C3}"/>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7" name="Picture Placeholder 15">
            <a:extLst>
              <a:ext uri="{FF2B5EF4-FFF2-40B4-BE49-F238E27FC236}">
                <a16:creationId xmlns:a16="http://schemas.microsoft.com/office/drawing/2014/main" id="{80F3D6B4-C038-0DD0-8ED2-7284E638E2E4}"/>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Tree>
    <p:extLst>
      <p:ext uri="{BB962C8B-B14F-4D97-AF65-F5344CB8AC3E}">
        <p14:creationId xmlns:p14="http://schemas.microsoft.com/office/powerpoint/2010/main" val="37303854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4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bg1"/>
              </a:buClr>
              <a:defRPr sz="1200"/>
            </a:lvl4pPr>
            <a:lvl5pPr marL="720000" indent="-144000">
              <a:spcBef>
                <a:spcPts val="600"/>
              </a:spcBef>
              <a:buClr>
                <a:schemeClr val="bg1"/>
              </a:buClr>
              <a:defRPr sz="1200"/>
            </a:lvl5pPr>
          </a:lstStyle>
          <a:p>
            <a:pPr lvl="0"/>
            <a:r>
              <a:rPr lang="en-US"/>
              <a:t>Click to edit Master text styles</a:t>
            </a:r>
          </a:p>
          <a:p>
            <a:pPr lvl="1"/>
            <a:r>
              <a:rPr lang="en-US"/>
              <a:t>Second level</a:t>
            </a:r>
          </a:p>
          <a:p>
            <a:pPr lvl="2"/>
            <a:r>
              <a:rPr lang="en-US"/>
              <a:t>Third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6" name="Text Placeholder 12">
            <a:extLst>
              <a:ext uri="{FF2B5EF4-FFF2-40B4-BE49-F238E27FC236}">
                <a16:creationId xmlns:a16="http://schemas.microsoft.com/office/drawing/2014/main" id="{54DDFC76-55A0-6FD0-7915-56E53DF28213}"/>
              </a:ext>
            </a:extLst>
          </p:cNvPr>
          <p:cNvSpPr>
            <a:spLocks noGrp="1"/>
          </p:cNvSpPr>
          <p:nvPr>
            <p:ph type="body" sz="quarter" idx="65"/>
          </p:nvPr>
        </p:nvSpPr>
        <p:spPr>
          <a:xfrm>
            <a:off x="3359150" y="3968750"/>
            <a:ext cx="2268000" cy="1436074"/>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stStyle>
          <a:p>
            <a:pPr marL="144000" lvl="0" indent="-144000">
              <a:spcBef>
                <a:spcPts val="300"/>
              </a:spcBef>
            </a:pPr>
            <a:r>
              <a:rPr lang="en-US"/>
              <a:t>Click to edit Master text styles</a:t>
            </a:r>
          </a:p>
          <a:p>
            <a:pPr marL="144000" lvl="1" indent="-144000">
              <a:spcBef>
                <a:spcPts val="300"/>
              </a:spcBef>
            </a:pPr>
            <a:r>
              <a:rPr lang="en-US"/>
              <a:t>Second level</a:t>
            </a:r>
          </a:p>
          <a:p>
            <a:pPr marL="144000" lvl="2" indent="-144000">
              <a:spcBef>
                <a:spcPts val="300"/>
              </a:spcBef>
            </a:pPr>
            <a:r>
              <a:rPr lang="en-US"/>
              <a:t>Third level</a:t>
            </a:r>
          </a:p>
        </p:txBody>
      </p:sp>
    </p:spTree>
    <p:extLst>
      <p:ext uri="{BB962C8B-B14F-4D97-AF65-F5344CB8AC3E}">
        <p14:creationId xmlns:p14="http://schemas.microsoft.com/office/powerpoint/2010/main" val="221153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39533727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15" name="Text Placeholder 12">
            <a:extLst>
              <a:ext uri="{FF2B5EF4-FFF2-40B4-BE49-F238E27FC236}">
                <a16:creationId xmlns:a16="http://schemas.microsoft.com/office/drawing/2014/main" id="{2EB5C14C-C39B-2AB9-B522-0DF5FF3D5837}"/>
              </a:ext>
            </a:extLst>
          </p:cNvPr>
          <p:cNvSpPr>
            <a:spLocks noGrp="1"/>
          </p:cNvSpPr>
          <p:nvPr>
            <p:ph type="body" sz="quarter" idx="35"/>
          </p:nvPr>
        </p:nvSpPr>
        <p:spPr>
          <a:xfrm>
            <a:off x="55086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1BA6A2D1-C9D1-CA87-309E-3B0291E5E03B}"/>
              </a:ext>
            </a:extLst>
          </p:cNvPr>
          <p:cNvSpPr>
            <a:spLocks noGrp="1"/>
          </p:cNvSpPr>
          <p:nvPr>
            <p:ph type="body" sz="quarter" idx="16" hasCustomPrompt="1"/>
          </p:nvPr>
        </p:nvSpPr>
        <p:spPr>
          <a:xfrm>
            <a:off x="550862"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10069ACE-433B-A5F4-FF33-ADC28DEDA097}"/>
              </a:ext>
            </a:extLst>
          </p:cNvPr>
          <p:cNvSpPr>
            <a:spLocks noGrp="1"/>
          </p:cNvSpPr>
          <p:nvPr>
            <p:ph type="pic" sz="quarter" idx="36" hasCustomPrompt="1"/>
          </p:nvPr>
        </p:nvSpPr>
        <p:spPr>
          <a:xfrm>
            <a:off x="3359519"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1767CA1-850A-4E7F-6BAC-16411AA7D716}"/>
              </a:ext>
            </a:extLst>
          </p:cNvPr>
          <p:cNvSpPr>
            <a:spLocks noGrp="1"/>
          </p:cNvSpPr>
          <p:nvPr>
            <p:ph type="body" sz="quarter" idx="37"/>
          </p:nvPr>
        </p:nvSpPr>
        <p:spPr>
          <a:xfrm>
            <a:off x="3359151"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E37CC15E-DD99-78F2-2AAE-67D44E4A283C}"/>
              </a:ext>
            </a:extLst>
          </p:cNvPr>
          <p:cNvSpPr>
            <a:spLocks noGrp="1"/>
          </p:cNvSpPr>
          <p:nvPr>
            <p:ph type="body" sz="quarter" idx="38" hasCustomPrompt="1"/>
          </p:nvPr>
        </p:nvSpPr>
        <p:spPr>
          <a:xfrm>
            <a:off x="3359150"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7" name="Text Placeholder 12">
            <a:extLst>
              <a:ext uri="{FF2B5EF4-FFF2-40B4-BE49-F238E27FC236}">
                <a16:creationId xmlns:a16="http://schemas.microsoft.com/office/drawing/2014/main" id="{5633B343-3276-FFE0-E133-78FCC4586C5D}"/>
              </a:ext>
            </a:extLst>
          </p:cNvPr>
          <p:cNvSpPr>
            <a:spLocks noGrp="1"/>
          </p:cNvSpPr>
          <p:nvPr>
            <p:ph type="body" sz="quarter" idx="49"/>
          </p:nvPr>
        </p:nvSpPr>
        <p:spPr>
          <a:xfrm>
            <a:off x="3359151"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0C143002-4A13-3C6F-6382-30ADD0C1B28B}"/>
              </a:ext>
            </a:extLst>
          </p:cNvPr>
          <p:cNvSpPr>
            <a:spLocks noGrp="1"/>
          </p:cNvSpPr>
          <p:nvPr>
            <p:ph type="body" sz="quarter" idx="57" hasCustomPrompt="1"/>
          </p:nvPr>
        </p:nvSpPr>
        <p:spPr>
          <a:xfrm>
            <a:off x="550862"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6" name="Text Placeholder 12">
            <a:extLst>
              <a:ext uri="{FF2B5EF4-FFF2-40B4-BE49-F238E27FC236}">
                <a16:creationId xmlns:a16="http://schemas.microsoft.com/office/drawing/2014/main" id="{FCAA7932-2491-E19F-F43E-926BEC1B4449}"/>
              </a:ext>
            </a:extLst>
          </p:cNvPr>
          <p:cNvSpPr>
            <a:spLocks noGrp="1"/>
          </p:cNvSpPr>
          <p:nvPr>
            <p:ph type="body" sz="quarter" idx="58" hasCustomPrompt="1"/>
          </p:nvPr>
        </p:nvSpPr>
        <p:spPr>
          <a:xfrm>
            <a:off x="3359150"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3364941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9">
            <a:extLst>
              <a:ext uri="{FF2B5EF4-FFF2-40B4-BE49-F238E27FC236}">
                <a16:creationId xmlns:a16="http://schemas.microsoft.com/office/drawing/2014/main" id="{D98FA47A-F5F1-F3F2-DAE0-2B0720FAF2EE}"/>
              </a:ext>
            </a:extLst>
          </p:cNvPr>
          <p:cNvSpPr>
            <a:spLocks noGrp="1"/>
          </p:cNvSpPr>
          <p:nvPr>
            <p:ph type="body" sz="quarter" idx="22"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6" name="Text Placeholder 12">
            <a:extLst>
              <a:ext uri="{FF2B5EF4-FFF2-40B4-BE49-F238E27FC236}">
                <a16:creationId xmlns:a16="http://schemas.microsoft.com/office/drawing/2014/main" id="{109331F8-60EC-53FE-1485-4F98B855165B}"/>
              </a:ext>
            </a:extLst>
          </p:cNvPr>
          <p:cNvSpPr>
            <a:spLocks noGrp="1"/>
          </p:cNvSpPr>
          <p:nvPr>
            <p:ph type="body" sz="quarter" idx="23"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7" name="Text Placeholder 9">
            <a:extLst>
              <a:ext uri="{FF2B5EF4-FFF2-40B4-BE49-F238E27FC236}">
                <a16:creationId xmlns:a16="http://schemas.microsoft.com/office/drawing/2014/main" id="{B8A5BE2C-5746-DA2F-2A54-E582807C03CE}"/>
              </a:ext>
            </a:extLst>
          </p:cNvPr>
          <p:cNvSpPr>
            <a:spLocks noGrp="1"/>
          </p:cNvSpPr>
          <p:nvPr>
            <p:ph type="body" sz="quarter" idx="24"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8" name="Text Placeholder 12">
            <a:extLst>
              <a:ext uri="{FF2B5EF4-FFF2-40B4-BE49-F238E27FC236}">
                <a16:creationId xmlns:a16="http://schemas.microsoft.com/office/drawing/2014/main" id="{26C3EE11-6012-B350-B080-3F845D09F863}"/>
              </a:ext>
            </a:extLst>
          </p:cNvPr>
          <p:cNvSpPr>
            <a:spLocks noGrp="1"/>
          </p:cNvSpPr>
          <p:nvPr>
            <p:ph type="body" sz="quarter" idx="25"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80C727C3-EBAD-6631-9535-34C3D7F5368F}"/>
              </a:ext>
            </a:extLst>
          </p:cNvPr>
          <p:cNvSpPr>
            <a:spLocks noGrp="1"/>
          </p:cNvSpPr>
          <p:nvPr>
            <p:ph type="body" sz="quarter" idx="26"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20" name="Text Placeholder 12">
            <a:extLst>
              <a:ext uri="{FF2B5EF4-FFF2-40B4-BE49-F238E27FC236}">
                <a16:creationId xmlns:a16="http://schemas.microsoft.com/office/drawing/2014/main" id="{85099225-A0E5-59B3-3D5E-A192E46A411C}"/>
              </a:ext>
            </a:extLst>
          </p:cNvPr>
          <p:cNvSpPr>
            <a:spLocks noGrp="1"/>
          </p:cNvSpPr>
          <p:nvPr>
            <p:ph type="body" sz="quarter" idx="27"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33B65456-E09E-517B-4422-8EC9719E6041}"/>
              </a:ext>
            </a:extLst>
          </p:cNvPr>
          <p:cNvSpPr>
            <a:spLocks noGrp="1"/>
          </p:cNvSpPr>
          <p:nvPr>
            <p:ph type="body" sz="quarter" idx="28"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2" name="Text Placeholder 12">
            <a:extLst>
              <a:ext uri="{FF2B5EF4-FFF2-40B4-BE49-F238E27FC236}">
                <a16:creationId xmlns:a16="http://schemas.microsoft.com/office/drawing/2014/main" id="{BD5F8EFF-2E7B-2CB9-29B1-7559E30DA2BB}"/>
              </a:ext>
            </a:extLst>
          </p:cNvPr>
          <p:cNvSpPr>
            <a:spLocks noGrp="1"/>
          </p:cNvSpPr>
          <p:nvPr>
            <p:ph type="body" sz="quarter" idx="29"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2E54EB12-6817-6039-F4B6-FBCFD17C52A3}"/>
              </a:ext>
            </a:extLst>
          </p:cNvPr>
          <p:cNvSpPr>
            <a:spLocks noGrp="1"/>
          </p:cNvSpPr>
          <p:nvPr>
            <p:ph type="body" sz="quarter" idx="30"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4" name="Text Placeholder 12">
            <a:extLst>
              <a:ext uri="{FF2B5EF4-FFF2-40B4-BE49-F238E27FC236}">
                <a16:creationId xmlns:a16="http://schemas.microsoft.com/office/drawing/2014/main" id="{14B5A5B8-3553-B020-E57C-6E95FECF4E58}"/>
              </a:ext>
            </a:extLst>
          </p:cNvPr>
          <p:cNvSpPr>
            <a:spLocks noGrp="1"/>
          </p:cNvSpPr>
          <p:nvPr>
            <p:ph type="body" sz="quarter" idx="31"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A0719F1-D354-CD5D-304E-EE0A6DBB54BF}"/>
              </a:ext>
            </a:extLst>
          </p:cNvPr>
          <p:cNvSpPr>
            <a:spLocks noGrp="1"/>
          </p:cNvSpPr>
          <p:nvPr>
            <p:ph type="body" sz="quarter" idx="32"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6" name="Text Placeholder 12">
            <a:extLst>
              <a:ext uri="{FF2B5EF4-FFF2-40B4-BE49-F238E27FC236}">
                <a16:creationId xmlns:a16="http://schemas.microsoft.com/office/drawing/2014/main" id="{FF8D2CDC-7383-E032-6FDA-4C6EEA91C19A}"/>
              </a:ext>
            </a:extLst>
          </p:cNvPr>
          <p:cNvSpPr>
            <a:spLocks noGrp="1"/>
          </p:cNvSpPr>
          <p:nvPr>
            <p:ph type="body" sz="quarter" idx="33"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C2D7637D-8189-7E56-A228-E4137C7D1881}"/>
              </a:ext>
            </a:extLst>
          </p:cNvPr>
          <p:cNvSpPr>
            <a:spLocks noGrp="1"/>
          </p:cNvSpPr>
          <p:nvPr>
            <p:ph type="body" sz="quarter" idx="34"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8" name="Text Placeholder 12">
            <a:extLst>
              <a:ext uri="{FF2B5EF4-FFF2-40B4-BE49-F238E27FC236}">
                <a16:creationId xmlns:a16="http://schemas.microsoft.com/office/drawing/2014/main" id="{CCAA28CC-DFD5-6F5D-11CB-7AB5AF5520CB}"/>
              </a:ext>
            </a:extLst>
          </p:cNvPr>
          <p:cNvSpPr>
            <a:spLocks noGrp="1"/>
          </p:cNvSpPr>
          <p:nvPr>
            <p:ph type="body" sz="quarter" idx="35"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0CCE300E-96F1-5E85-1F2C-969E27E84DC5}"/>
              </a:ext>
            </a:extLst>
          </p:cNvPr>
          <p:cNvSpPr>
            <a:spLocks noGrp="1"/>
          </p:cNvSpPr>
          <p:nvPr>
            <p:ph type="body" sz="quarter" idx="36"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30" name="Text Placeholder 12">
            <a:extLst>
              <a:ext uri="{FF2B5EF4-FFF2-40B4-BE49-F238E27FC236}">
                <a16:creationId xmlns:a16="http://schemas.microsoft.com/office/drawing/2014/main" id="{006BA578-EBC6-4D8D-4D5D-8865C72B730D}"/>
              </a:ext>
            </a:extLst>
          </p:cNvPr>
          <p:cNvSpPr>
            <a:spLocks noGrp="1"/>
          </p:cNvSpPr>
          <p:nvPr>
            <p:ph type="body" sz="quarter" idx="37"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EB47B132-45B7-F4D1-3F1E-8B5ADCF78F64}"/>
              </a:ext>
            </a:extLst>
          </p:cNvPr>
          <p:cNvSpPr>
            <a:spLocks noGrp="1"/>
          </p:cNvSpPr>
          <p:nvPr>
            <p:ph type="body" sz="quarter" idx="38"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2" name="Text Placeholder 12">
            <a:extLst>
              <a:ext uri="{FF2B5EF4-FFF2-40B4-BE49-F238E27FC236}">
                <a16:creationId xmlns:a16="http://schemas.microsoft.com/office/drawing/2014/main" id="{30F4EA1B-47E0-A854-D380-6FEB5CA23E85}"/>
              </a:ext>
            </a:extLst>
          </p:cNvPr>
          <p:cNvSpPr>
            <a:spLocks noGrp="1"/>
          </p:cNvSpPr>
          <p:nvPr>
            <p:ph type="body" sz="quarter" idx="39"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178D9CEE-53D8-0509-1380-FB0ED60C55F0}"/>
              </a:ext>
            </a:extLst>
          </p:cNvPr>
          <p:cNvSpPr>
            <a:spLocks noGrp="1"/>
          </p:cNvSpPr>
          <p:nvPr>
            <p:ph type="body" sz="quarter" idx="40"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4" name="Text Placeholder 12">
            <a:extLst>
              <a:ext uri="{FF2B5EF4-FFF2-40B4-BE49-F238E27FC236}">
                <a16:creationId xmlns:a16="http://schemas.microsoft.com/office/drawing/2014/main" id="{5CC44E00-F25A-5B43-7AC4-CE90BD0130E2}"/>
              </a:ext>
            </a:extLst>
          </p:cNvPr>
          <p:cNvSpPr>
            <a:spLocks noGrp="1"/>
          </p:cNvSpPr>
          <p:nvPr>
            <p:ph type="body" sz="quarter" idx="41"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5" name="Text Placeholder 9">
            <a:extLst>
              <a:ext uri="{FF2B5EF4-FFF2-40B4-BE49-F238E27FC236}">
                <a16:creationId xmlns:a16="http://schemas.microsoft.com/office/drawing/2014/main" id="{A55681AE-9963-540A-9EFB-7B44D5AE1944}"/>
              </a:ext>
            </a:extLst>
          </p:cNvPr>
          <p:cNvSpPr>
            <a:spLocks noGrp="1"/>
          </p:cNvSpPr>
          <p:nvPr>
            <p:ph type="body" sz="quarter" idx="42"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6" name="Text Placeholder 12">
            <a:extLst>
              <a:ext uri="{FF2B5EF4-FFF2-40B4-BE49-F238E27FC236}">
                <a16:creationId xmlns:a16="http://schemas.microsoft.com/office/drawing/2014/main" id="{BB0249F4-8C05-A35A-F49D-E3591E7321F9}"/>
              </a:ext>
            </a:extLst>
          </p:cNvPr>
          <p:cNvSpPr>
            <a:spLocks noGrp="1"/>
          </p:cNvSpPr>
          <p:nvPr>
            <p:ph type="body" sz="quarter" idx="43"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Tree>
    <p:extLst>
      <p:ext uri="{BB962C8B-B14F-4D97-AF65-F5344CB8AC3E}">
        <p14:creationId xmlns:p14="http://schemas.microsoft.com/office/powerpoint/2010/main" val="1557347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2" name="Text Placeholder 9">
            <a:extLst>
              <a:ext uri="{FF2B5EF4-FFF2-40B4-BE49-F238E27FC236}">
                <a16:creationId xmlns:a16="http://schemas.microsoft.com/office/drawing/2014/main" id="{9FBC248E-2F66-88F4-B349-DEF22E5C9D62}"/>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0" name="Text Placeholder 12">
            <a:extLst>
              <a:ext uri="{FF2B5EF4-FFF2-40B4-BE49-F238E27FC236}">
                <a16:creationId xmlns:a16="http://schemas.microsoft.com/office/drawing/2014/main" id="{08CE513E-095F-4D2D-D31A-3AB7C574662C}"/>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66E3056E-0192-D10D-5108-0CD8259A2C37}"/>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04D4BE30-51E2-6478-E42F-B31BF662CE95}"/>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332F8AE1-3942-0028-AFCC-8F55C2EF866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FD05F85E-1B55-9968-4E23-B056796E11BB}"/>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C98ED165-964A-E5D9-BE09-D60E81345036}"/>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AD252B9F-F03C-D89E-3896-3ED958EE6C63}"/>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C48CF707-7C0E-F83D-163E-ECDE1F310E62}"/>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0" name="Text Placeholder 12">
            <a:extLst>
              <a:ext uri="{FF2B5EF4-FFF2-40B4-BE49-F238E27FC236}">
                <a16:creationId xmlns:a16="http://schemas.microsoft.com/office/drawing/2014/main" id="{09BF045D-2262-FB7E-6FD8-4AD04B48CED4}"/>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2D9B930D-1473-4059-32D6-E12B55C8FA32}"/>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2" name="Text Placeholder 12">
            <a:extLst>
              <a:ext uri="{FF2B5EF4-FFF2-40B4-BE49-F238E27FC236}">
                <a16:creationId xmlns:a16="http://schemas.microsoft.com/office/drawing/2014/main" id="{4C799A89-E821-6A8F-48C5-F0EE4FDFA239}"/>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FE3181D5-064C-4E3D-C1ED-EB46C7AB7560}"/>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4" name="Text Placeholder 12">
            <a:extLst>
              <a:ext uri="{FF2B5EF4-FFF2-40B4-BE49-F238E27FC236}">
                <a16:creationId xmlns:a16="http://schemas.microsoft.com/office/drawing/2014/main" id="{887707A4-5FBC-3599-C170-461C8B8DCEA1}"/>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678F9FE-AD12-0AAD-95ED-6D568DD4D99E}"/>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6" name="Text Placeholder 12">
            <a:extLst>
              <a:ext uri="{FF2B5EF4-FFF2-40B4-BE49-F238E27FC236}">
                <a16:creationId xmlns:a16="http://schemas.microsoft.com/office/drawing/2014/main" id="{CEB95295-D044-9E82-AB0C-3A300CA874BC}"/>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698AB5D8-1878-07A9-98F8-8537AC7953DB}"/>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28" name="Text Placeholder 12">
            <a:extLst>
              <a:ext uri="{FF2B5EF4-FFF2-40B4-BE49-F238E27FC236}">
                <a16:creationId xmlns:a16="http://schemas.microsoft.com/office/drawing/2014/main" id="{95F9545A-C956-A8AD-7A23-338AED072AAA}"/>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AEBB88C8-6C9C-184D-0EEC-1914E14B8790}"/>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0" name="Text Placeholder 12">
            <a:extLst>
              <a:ext uri="{FF2B5EF4-FFF2-40B4-BE49-F238E27FC236}">
                <a16:creationId xmlns:a16="http://schemas.microsoft.com/office/drawing/2014/main" id="{35537EF2-6699-95B2-45EC-E4D83E1D3AA8}"/>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50C6B4FF-3190-F297-E4E8-94EF25BF6C39}"/>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2" name="Text Placeholder 12">
            <a:extLst>
              <a:ext uri="{FF2B5EF4-FFF2-40B4-BE49-F238E27FC236}">
                <a16:creationId xmlns:a16="http://schemas.microsoft.com/office/drawing/2014/main" id="{5FE8E864-9C94-F9D6-0B26-51A37EA9AC41}"/>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C254DCA2-45BA-29E1-27BE-C4D3E13FA96D}"/>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4" name="Text Placeholder 12">
            <a:extLst>
              <a:ext uri="{FF2B5EF4-FFF2-40B4-BE49-F238E27FC236}">
                <a16:creationId xmlns:a16="http://schemas.microsoft.com/office/drawing/2014/main" id="{AD1A3EA6-8F35-336E-CCFA-19D6D38ED813}"/>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36402467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02ADD0-9DEE-498A-A9F7-5ACF309A222A}"/>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38">
            <a:extLst>
              <a:ext uri="{FF2B5EF4-FFF2-40B4-BE49-F238E27FC236}">
                <a16:creationId xmlns:a16="http://schemas.microsoft.com/office/drawing/2014/main" id="{F7A19D80-B581-99D7-F155-640B8E61F577}"/>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6" name="Picture Placeholder 5">
            <a:extLst>
              <a:ext uri="{FF2B5EF4-FFF2-40B4-BE49-F238E27FC236}">
                <a16:creationId xmlns:a16="http://schemas.microsoft.com/office/drawing/2014/main" id="{CCB2AEB7-8E57-4C7C-2757-07E542DEE60C}"/>
              </a:ext>
            </a:extLst>
          </p:cNvPr>
          <p:cNvSpPr>
            <a:spLocks noGrp="1"/>
          </p:cNvSpPr>
          <p:nvPr>
            <p:ph type="pic" sz="quarter" idx="20" hasCustomPrompt="1"/>
          </p:nvPr>
        </p:nvSpPr>
        <p:spPr>
          <a:xfrm>
            <a:off x="0" y="0"/>
            <a:ext cx="4151312" cy="6858000"/>
          </a:xfrm>
          <a:custGeom>
            <a:avLst/>
            <a:gdLst>
              <a:gd name="connsiteX0" fmla="*/ 1592699 w 4151312"/>
              <a:gd name="connsiteY0" fmla="*/ 6492423 h 6858000"/>
              <a:gd name="connsiteX1" fmla="*/ 1592699 w 4151312"/>
              <a:gd name="connsiteY1" fmla="*/ 6501164 h 6858000"/>
              <a:gd name="connsiteX2" fmla="*/ 1592546 w 4151312"/>
              <a:gd name="connsiteY2" fmla="*/ 6504388 h 6858000"/>
              <a:gd name="connsiteX3" fmla="*/ 1568857 w 4151312"/>
              <a:gd name="connsiteY3" fmla="*/ 6522619 h 6858000"/>
              <a:gd name="connsiteX4" fmla="*/ 1551438 w 4151312"/>
              <a:gd name="connsiteY4" fmla="*/ 6508315 h 6858000"/>
              <a:gd name="connsiteX5" fmla="*/ 1568857 w 4151312"/>
              <a:gd name="connsiteY5" fmla="*/ 6495071 h 6858000"/>
              <a:gd name="connsiteX6" fmla="*/ 1581983 w 4151312"/>
              <a:gd name="connsiteY6" fmla="*/ 6495071 h 6858000"/>
              <a:gd name="connsiteX7" fmla="*/ 1592699 w 4151312"/>
              <a:gd name="connsiteY7" fmla="*/ 6492423 h 6858000"/>
              <a:gd name="connsiteX8" fmla="*/ 1172060 w 4151312"/>
              <a:gd name="connsiteY8" fmla="*/ 6492423 h 6858000"/>
              <a:gd name="connsiteX9" fmla="*/ 1172060 w 4151312"/>
              <a:gd name="connsiteY9" fmla="*/ 6501164 h 6858000"/>
              <a:gd name="connsiteX10" fmla="*/ 1171906 w 4151312"/>
              <a:gd name="connsiteY10" fmla="*/ 6504389 h 6858000"/>
              <a:gd name="connsiteX11" fmla="*/ 1148216 w 4151312"/>
              <a:gd name="connsiteY11" fmla="*/ 6522619 h 6858000"/>
              <a:gd name="connsiteX12" fmla="*/ 1130802 w 4151312"/>
              <a:gd name="connsiteY12" fmla="*/ 6508315 h 6858000"/>
              <a:gd name="connsiteX13" fmla="*/ 1148216 w 4151312"/>
              <a:gd name="connsiteY13" fmla="*/ 6495071 h 6858000"/>
              <a:gd name="connsiteX14" fmla="*/ 1161343 w 4151312"/>
              <a:gd name="connsiteY14" fmla="*/ 6495071 h 6858000"/>
              <a:gd name="connsiteX15" fmla="*/ 1172060 w 4151312"/>
              <a:gd name="connsiteY15" fmla="*/ 6492423 h 6858000"/>
              <a:gd name="connsiteX16" fmla="*/ 1796056 w 4151312"/>
              <a:gd name="connsiteY16" fmla="*/ 6448718 h 6858000"/>
              <a:gd name="connsiteX17" fmla="*/ 1823115 w 4151312"/>
              <a:gd name="connsiteY17" fmla="*/ 6470969 h 6858000"/>
              <a:gd name="connsiteX18" fmla="*/ 1768190 w 4151312"/>
              <a:gd name="connsiteY18" fmla="*/ 6470969 h 6858000"/>
              <a:gd name="connsiteX19" fmla="*/ 1796056 w 4151312"/>
              <a:gd name="connsiteY19" fmla="*/ 6448718 h 6858000"/>
              <a:gd name="connsiteX20" fmla="*/ 1385331 w 4151312"/>
              <a:gd name="connsiteY20" fmla="*/ 6423290 h 6858000"/>
              <a:gd name="connsiteX21" fmla="*/ 1427128 w 4151312"/>
              <a:gd name="connsiteY21" fmla="*/ 6544605 h 6858000"/>
              <a:gd name="connsiteX22" fmla="*/ 1470261 w 4151312"/>
              <a:gd name="connsiteY22" fmla="*/ 6544605 h 6858000"/>
              <a:gd name="connsiteX23" fmla="*/ 1513932 w 4151312"/>
              <a:gd name="connsiteY23" fmla="*/ 6423290 h 6858000"/>
              <a:gd name="connsiteX24" fmla="*/ 1477223 w 4151312"/>
              <a:gd name="connsiteY24" fmla="*/ 6423290 h 6858000"/>
              <a:gd name="connsiteX25" fmla="*/ 1449367 w 4151312"/>
              <a:gd name="connsiteY25" fmla="*/ 6507521 h 6858000"/>
              <a:gd name="connsiteX26" fmla="*/ 1423104 w 4151312"/>
              <a:gd name="connsiteY26" fmla="*/ 6423290 h 6858000"/>
              <a:gd name="connsiteX27" fmla="*/ 1319153 w 4151312"/>
              <a:gd name="connsiteY27" fmla="*/ 6423290 h 6858000"/>
              <a:gd name="connsiteX28" fmla="*/ 1319153 w 4151312"/>
              <a:gd name="connsiteY28" fmla="*/ 6452426 h 6858000"/>
              <a:gd name="connsiteX29" fmla="*/ 1336299 w 4151312"/>
              <a:gd name="connsiteY29" fmla="*/ 6452426 h 6858000"/>
              <a:gd name="connsiteX30" fmla="*/ 1336299 w 4151312"/>
              <a:gd name="connsiteY30" fmla="*/ 6544604 h 6858000"/>
              <a:gd name="connsiteX31" fmla="*/ 1371127 w 4151312"/>
              <a:gd name="connsiteY31" fmla="*/ 6544604 h 6858000"/>
              <a:gd name="connsiteX32" fmla="*/ 1371127 w 4151312"/>
              <a:gd name="connsiteY32" fmla="*/ 6423290 h 6858000"/>
              <a:gd name="connsiteX33" fmla="*/ 1293161 w 4151312"/>
              <a:gd name="connsiteY33" fmla="*/ 6421700 h 6858000"/>
              <a:gd name="connsiteX34" fmla="*/ 1261280 w 4151312"/>
              <a:gd name="connsiteY34" fmla="*/ 6442626 h 6858000"/>
              <a:gd name="connsiteX35" fmla="*/ 1261280 w 4151312"/>
              <a:gd name="connsiteY35" fmla="*/ 6423290 h 6858000"/>
              <a:gd name="connsiteX36" fmla="*/ 1227522 w 4151312"/>
              <a:gd name="connsiteY36" fmla="*/ 6423290 h 6858000"/>
              <a:gd name="connsiteX37" fmla="*/ 1227522 w 4151312"/>
              <a:gd name="connsiteY37" fmla="*/ 6544604 h 6858000"/>
              <a:gd name="connsiteX38" fmla="*/ 1262352 w 4151312"/>
              <a:gd name="connsiteY38" fmla="*/ 6544604 h 6858000"/>
              <a:gd name="connsiteX39" fmla="*/ 1262352 w 4151312"/>
              <a:gd name="connsiteY39" fmla="*/ 6486596 h 6858000"/>
              <a:gd name="connsiteX40" fmla="*/ 1288073 w 4151312"/>
              <a:gd name="connsiteY40" fmla="*/ 6457194 h 6858000"/>
              <a:gd name="connsiteX41" fmla="*/ 1302808 w 4151312"/>
              <a:gd name="connsiteY41" fmla="*/ 6457194 h 6858000"/>
              <a:gd name="connsiteX42" fmla="*/ 1302808 w 4151312"/>
              <a:gd name="connsiteY42" fmla="*/ 6422760 h 6858000"/>
              <a:gd name="connsiteX43" fmla="*/ 1293161 w 4151312"/>
              <a:gd name="connsiteY43" fmla="*/ 6421700 h 6858000"/>
              <a:gd name="connsiteX44" fmla="*/ 1796056 w 4151312"/>
              <a:gd name="connsiteY44" fmla="*/ 6420112 h 6858000"/>
              <a:gd name="connsiteX45" fmla="*/ 1791956 w 4151312"/>
              <a:gd name="connsiteY45" fmla="*/ 6420138 h 6858000"/>
              <a:gd name="connsiteX46" fmla="*/ 1732297 w 4151312"/>
              <a:gd name="connsiteY46" fmla="*/ 6483948 h 6858000"/>
              <a:gd name="connsiteX47" fmla="*/ 1770879 w 4151312"/>
              <a:gd name="connsiteY47" fmla="*/ 6541990 h 6858000"/>
              <a:gd name="connsiteX48" fmla="*/ 1857943 w 4151312"/>
              <a:gd name="connsiteY48" fmla="*/ 6509641 h 6858000"/>
              <a:gd name="connsiteX49" fmla="*/ 1821781 w 4151312"/>
              <a:gd name="connsiteY49" fmla="*/ 6505933 h 6858000"/>
              <a:gd name="connsiteX50" fmla="*/ 1802269 w 4151312"/>
              <a:gd name="connsiteY50" fmla="*/ 6518046 h 6858000"/>
              <a:gd name="connsiteX51" fmla="*/ 1768997 w 4151312"/>
              <a:gd name="connsiteY51" fmla="*/ 6494013 h 6858000"/>
              <a:gd name="connsiteX52" fmla="*/ 1860353 w 4151312"/>
              <a:gd name="connsiteY52" fmla="*/ 6494013 h 6858000"/>
              <a:gd name="connsiteX53" fmla="*/ 1860353 w 4151312"/>
              <a:gd name="connsiteY53" fmla="*/ 6492689 h 6858000"/>
              <a:gd name="connsiteX54" fmla="*/ 1796056 w 4151312"/>
              <a:gd name="connsiteY54" fmla="*/ 6420112 h 6858000"/>
              <a:gd name="connsiteX55" fmla="*/ 1574215 w 4151312"/>
              <a:gd name="connsiteY55" fmla="*/ 6420111 h 6858000"/>
              <a:gd name="connsiteX56" fmla="*/ 1521700 w 4151312"/>
              <a:gd name="connsiteY56" fmla="*/ 6434944 h 6858000"/>
              <a:gd name="connsiteX57" fmla="*/ 1535364 w 4151312"/>
              <a:gd name="connsiteY57" fmla="*/ 6460902 h 6858000"/>
              <a:gd name="connsiteX58" fmla="*/ 1572342 w 4151312"/>
              <a:gd name="connsiteY58" fmla="*/ 6449512 h 6858000"/>
              <a:gd name="connsiteX59" fmla="*/ 1592699 w 4151312"/>
              <a:gd name="connsiteY59" fmla="*/ 6463816 h 6858000"/>
              <a:gd name="connsiteX60" fmla="*/ 1592699 w 4151312"/>
              <a:gd name="connsiteY60" fmla="*/ 6465140 h 6858000"/>
              <a:gd name="connsiteX61" fmla="*/ 1584124 w 4151312"/>
              <a:gd name="connsiteY61" fmla="*/ 6472292 h 6858000"/>
              <a:gd name="connsiteX62" fmla="*/ 1560013 w 4151312"/>
              <a:gd name="connsiteY62" fmla="*/ 6472292 h 6858000"/>
              <a:gd name="connsiteX63" fmla="*/ 1515545 w 4151312"/>
              <a:gd name="connsiteY63" fmla="*/ 6509640 h 6858000"/>
              <a:gd name="connsiteX64" fmla="*/ 1515603 w 4151312"/>
              <a:gd name="connsiteY64" fmla="*/ 6510750 h 6858000"/>
              <a:gd name="connsiteX65" fmla="*/ 1558409 w 4151312"/>
              <a:gd name="connsiteY65" fmla="*/ 6547782 h 6858000"/>
              <a:gd name="connsiteX66" fmla="*/ 1592699 w 4151312"/>
              <a:gd name="connsiteY66" fmla="*/ 6533214 h 6858000"/>
              <a:gd name="connsiteX67" fmla="*/ 1592699 w 4151312"/>
              <a:gd name="connsiteY67" fmla="*/ 6544604 h 6858000"/>
              <a:gd name="connsiteX68" fmla="*/ 1627527 w 4151312"/>
              <a:gd name="connsiteY68" fmla="*/ 6544604 h 6858000"/>
              <a:gd name="connsiteX69" fmla="*/ 1627527 w 4151312"/>
              <a:gd name="connsiteY69" fmla="*/ 6464875 h 6858000"/>
              <a:gd name="connsiteX70" fmla="*/ 1574215 w 4151312"/>
              <a:gd name="connsiteY70" fmla="*/ 6420111 h 6858000"/>
              <a:gd name="connsiteX71" fmla="*/ 1153574 w 4151312"/>
              <a:gd name="connsiteY71" fmla="*/ 6420111 h 6858000"/>
              <a:gd name="connsiteX72" fmla="*/ 1101062 w 4151312"/>
              <a:gd name="connsiteY72" fmla="*/ 6434944 h 6858000"/>
              <a:gd name="connsiteX73" fmla="*/ 1114726 w 4151312"/>
              <a:gd name="connsiteY73" fmla="*/ 6460902 h 6858000"/>
              <a:gd name="connsiteX74" fmla="*/ 1151699 w 4151312"/>
              <a:gd name="connsiteY74" fmla="*/ 6449512 h 6858000"/>
              <a:gd name="connsiteX75" fmla="*/ 1172060 w 4151312"/>
              <a:gd name="connsiteY75" fmla="*/ 6463816 h 6858000"/>
              <a:gd name="connsiteX76" fmla="*/ 1172060 w 4151312"/>
              <a:gd name="connsiteY76" fmla="*/ 6465140 h 6858000"/>
              <a:gd name="connsiteX77" fmla="*/ 1163487 w 4151312"/>
              <a:gd name="connsiteY77" fmla="*/ 6472292 h 6858000"/>
              <a:gd name="connsiteX78" fmla="*/ 1139375 w 4151312"/>
              <a:gd name="connsiteY78" fmla="*/ 6472292 h 6858000"/>
              <a:gd name="connsiteX79" fmla="*/ 1094901 w 4151312"/>
              <a:gd name="connsiteY79" fmla="*/ 6509640 h 6858000"/>
              <a:gd name="connsiteX80" fmla="*/ 1094960 w 4151312"/>
              <a:gd name="connsiteY80" fmla="*/ 6510749 h 6858000"/>
              <a:gd name="connsiteX81" fmla="*/ 1137766 w 4151312"/>
              <a:gd name="connsiteY81" fmla="*/ 6547782 h 6858000"/>
              <a:gd name="connsiteX82" fmla="*/ 1172060 w 4151312"/>
              <a:gd name="connsiteY82" fmla="*/ 6533214 h 6858000"/>
              <a:gd name="connsiteX83" fmla="*/ 1172060 w 4151312"/>
              <a:gd name="connsiteY83" fmla="*/ 6544604 h 6858000"/>
              <a:gd name="connsiteX84" fmla="*/ 1206890 w 4151312"/>
              <a:gd name="connsiteY84" fmla="*/ 6544604 h 6858000"/>
              <a:gd name="connsiteX85" fmla="*/ 1206890 w 4151312"/>
              <a:gd name="connsiteY85" fmla="*/ 6464875 h 6858000"/>
              <a:gd name="connsiteX86" fmla="*/ 1153574 w 4151312"/>
              <a:gd name="connsiteY86" fmla="*/ 6420111 h 6858000"/>
              <a:gd name="connsiteX87" fmla="*/ 568575 w 4151312"/>
              <a:gd name="connsiteY87" fmla="*/ 6383429 h 6858000"/>
              <a:gd name="connsiteX88" fmla="*/ 568549 w 4151312"/>
              <a:gd name="connsiteY88" fmla="*/ 6520396 h 6858000"/>
              <a:gd name="connsiteX89" fmla="*/ 624511 w 4151312"/>
              <a:gd name="connsiteY89" fmla="*/ 6519097 h 6858000"/>
              <a:gd name="connsiteX90" fmla="*/ 618898 w 4151312"/>
              <a:gd name="connsiteY90" fmla="*/ 6402004 h 6858000"/>
              <a:gd name="connsiteX91" fmla="*/ 624479 w 4151312"/>
              <a:gd name="connsiteY91" fmla="*/ 6384725 h 6858000"/>
              <a:gd name="connsiteX92" fmla="*/ 568575 w 4151312"/>
              <a:gd name="connsiteY92" fmla="*/ 6383429 h 6858000"/>
              <a:gd name="connsiteX93" fmla="*/ 1659953 w 4151312"/>
              <a:gd name="connsiteY93" fmla="*/ 6377201 h 6858000"/>
              <a:gd name="connsiteX94" fmla="*/ 1659953 w 4151312"/>
              <a:gd name="connsiteY94" fmla="*/ 6423290 h 6858000"/>
              <a:gd name="connsiteX95" fmla="*/ 1640662 w 4151312"/>
              <a:gd name="connsiteY95" fmla="*/ 6423290 h 6858000"/>
              <a:gd name="connsiteX96" fmla="*/ 1640662 w 4151312"/>
              <a:gd name="connsiteY96" fmla="*/ 6452426 h 6858000"/>
              <a:gd name="connsiteX97" fmla="*/ 1659953 w 4151312"/>
              <a:gd name="connsiteY97" fmla="*/ 6452426 h 6858000"/>
              <a:gd name="connsiteX98" fmla="*/ 1659953 w 4151312"/>
              <a:gd name="connsiteY98" fmla="*/ 6518911 h 6858000"/>
              <a:gd name="connsiteX99" fmla="*/ 1695318 w 4151312"/>
              <a:gd name="connsiteY99" fmla="*/ 6546194 h 6858000"/>
              <a:gd name="connsiteX100" fmla="*/ 1722377 w 4151312"/>
              <a:gd name="connsiteY100" fmla="*/ 6544604 h 6858000"/>
              <a:gd name="connsiteX101" fmla="*/ 1722377 w 4151312"/>
              <a:gd name="connsiteY101" fmla="*/ 6515203 h 6858000"/>
              <a:gd name="connsiteX102" fmla="*/ 1706303 w 4151312"/>
              <a:gd name="connsiteY102" fmla="*/ 6515998 h 6858000"/>
              <a:gd name="connsiteX103" fmla="*/ 1694780 w 4151312"/>
              <a:gd name="connsiteY103" fmla="*/ 6507256 h 6858000"/>
              <a:gd name="connsiteX104" fmla="*/ 1694780 w 4151312"/>
              <a:gd name="connsiteY104" fmla="*/ 6452426 h 6858000"/>
              <a:gd name="connsiteX105" fmla="*/ 1721302 w 4151312"/>
              <a:gd name="connsiteY105" fmla="*/ 6452426 h 6858000"/>
              <a:gd name="connsiteX106" fmla="*/ 1721302 w 4151312"/>
              <a:gd name="connsiteY106" fmla="*/ 6423290 h 6858000"/>
              <a:gd name="connsiteX107" fmla="*/ 1694780 w 4151312"/>
              <a:gd name="connsiteY107" fmla="*/ 6423290 h 6858000"/>
              <a:gd name="connsiteX108" fmla="*/ 1694780 w 4151312"/>
              <a:gd name="connsiteY108" fmla="*/ 6377201 h 6858000"/>
              <a:gd name="connsiteX109" fmla="*/ 1884617 w 4151312"/>
              <a:gd name="connsiteY109" fmla="*/ 6359355 h 6858000"/>
              <a:gd name="connsiteX110" fmla="*/ 1884617 w 4151312"/>
              <a:gd name="connsiteY110" fmla="*/ 6392335 h 6858000"/>
              <a:gd name="connsiteX111" fmla="*/ 1893998 w 4151312"/>
              <a:gd name="connsiteY111" fmla="*/ 6392335 h 6858000"/>
              <a:gd name="connsiteX112" fmla="*/ 1893998 w 4151312"/>
              <a:gd name="connsiteY112" fmla="*/ 6373492 h 6858000"/>
              <a:gd name="connsiteX113" fmla="*/ 1898291 w 4151312"/>
              <a:gd name="connsiteY113" fmla="*/ 6385270 h 6858000"/>
              <a:gd name="connsiteX114" fmla="*/ 1905819 w 4151312"/>
              <a:gd name="connsiteY114" fmla="*/ 6385270 h 6858000"/>
              <a:gd name="connsiteX115" fmla="*/ 1910111 w 4151312"/>
              <a:gd name="connsiteY115" fmla="*/ 6373492 h 6858000"/>
              <a:gd name="connsiteX116" fmla="*/ 1910111 w 4151312"/>
              <a:gd name="connsiteY116" fmla="*/ 6392335 h 6858000"/>
              <a:gd name="connsiteX117" fmla="*/ 1919685 w 4151312"/>
              <a:gd name="connsiteY117" fmla="*/ 6392335 h 6858000"/>
              <a:gd name="connsiteX118" fmla="*/ 1919685 w 4151312"/>
              <a:gd name="connsiteY118" fmla="*/ 6359355 h 6858000"/>
              <a:gd name="connsiteX119" fmla="*/ 1907566 w 4151312"/>
              <a:gd name="connsiteY119" fmla="*/ 6359355 h 6858000"/>
              <a:gd name="connsiteX120" fmla="*/ 1902362 w 4151312"/>
              <a:gd name="connsiteY120" fmla="*/ 6373114 h 6858000"/>
              <a:gd name="connsiteX121" fmla="*/ 1897494 w 4151312"/>
              <a:gd name="connsiteY121" fmla="*/ 6359355 h 6858000"/>
              <a:gd name="connsiteX122" fmla="*/ 1850683 w 4151312"/>
              <a:gd name="connsiteY122" fmla="*/ 6359355 h 6858000"/>
              <a:gd name="connsiteX123" fmla="*/ 1850683 w 4151312"/>
              <a:gd name="connsiteY123" fmla="*/ 6367929 h 6858000"/>
              <a:gd name="connsiteX124" fmla="*/ 1860074 w 4151312"/>
              <a:gd name="connsiteY124" fmla="*/ 6367929 h 6858000"/>
              <a:gd name="connsiteX125" fmla="*/ 1860074 w 4151312"/>
              <a:gd name="connsiteY125" fmla="*/ 6392335 h 6858000"/>
              <a:gd name="connsiteX126" fmla="*/ 1869839 w 4151312"/>
              <a:gd name="connsiteY126" fmla="*/ 6392335 h 6858000"/>
              <a:gd name="connsiteX127" fmla="*/ 1869839 w 4151312"/>
              <a:gd name="connsiteY127" fmla="*/ 6367929 h 6858000"/>
              <a:gd name="connsiteX128" fmla="*/ 1879230 w 4151312"/>
              <a:gd name="connsiteY128" fmla="*/ 6367929 h 6858000"/>
              <a:gd name="connsiteX129" fmla="*/ 1879230 w 4151312"/>
              <a:gd name="connsiteY129" fmla="*/ 6359355 h 6858000"/>
              <a:gd name="connsiteX130" fmla="*/ 1352105 w 4151312"/>
              <a:gd name="connsiteY130" fmla="*/ 6359189 h 6858000"/>
              <a:gd name="connsiteX131" fmla="*/ 1329868 w 4151312"/>
              <a:gd name="connsiteY131" fmla="*/ 6381439 h 6858000"/>
              <a:gd name="connsiteX132" fmla="*/ 1352108 w 4151312"/>
              <a:gd name="connsiteY132" fmla="*/ 6403427 h 6858000"/>
              <a:gd name="connsiteX133" fmla="*/ 1374610 w 4151312"/>
              <a:gd name="connsiteY133" fmla="*/ 6381439 h 6858000"/>
              <a:gd name="connsiteX134" fmla="*/ 1374610 w 4151312"/>
              <a:gd name="connsiteY134" fmla="*/ 6381364 h 6858000"/>
              <a:gd name="connsiteX135" fmla="*/ 1352105 w 4151312"/>
              <a:gd name="connsiteY135" fmla="*/ 6359189 h 6858000"/>
              <a:gd name="connsiteX136" fmla="*/ 1041583 w 4151312"/>
              <a:gd name="connsiteY136" fmla="*/ 6359189 h 6858000"/>
              <a:gd name="connsiteX137" fmla="*/ 1041583 w 4151312"/>
              <a:gd name="connsiteY137" fmla="*/ 6544604 h 6858000"/>
              <a:gd name="connsiteX138" fmla="*/ 1076143 w 4151312"/>
              <a:gd name="connsiteY138" fmla="*/ 6544604 h 6858000"/>
              <a:gd name="connsiteX139" fmla="*/ 1076143 w 4151312"/>
              <a:gd name="connsiteY139" fmla="*/ 6359189 h 6858000"/>
              <a:gd name="connsiteX140" fmla="*/ 925239 w 4151312"/>
              <a:gd name="connsiteY140" fmla="*/ 6355990 h 6858000"/>
              <a:gd name="connsiteX141" fmla="*/ 832602 w 4151312"/>
              <a:gd name="connsiteY141" fmla="*/ 6451897 h 6858000"/>
              <a:gd name="connsiteX142" fmla="*/ 832623 w 4151312"/>
              <a:gd name="connsiteY142" fmla="*/ 6456990 h 6858000"/>
              <a:gd name="connsiteX143" fmla="*/ 930389 w 4151312"/>
              <a:gd name="connsiteY143" fmla="*/ 6547783 h 6858000"/>
              <a:gd name="connsiteX144" fmla="*/ 1022285 w 4151312"/>
              <a:gd name="connsiteY144" fmla="*/ 6478650 h 6858000"/>
              <a:gd name="connsiteX145" fmla="*/ 981294 w 4151312"/>
              <a:gd name="connsiteY145" fmla="*/ 6478650 h 6858000"/>
              <a:gd name="connsiteX146" fmla="*/ 930389 w 4151312"/>
              <a:gd name="connsiteY146" fmla="*/ 6513878 h 6858000"/>
              <a:gd name="connsiteX147" fmla="*/ 871450 w 4151312"/>
              <a:gd name="connsiteY147" fmla="*/ 6451897 h 6858000"/>
              <a:gd name="connsiteX148" fmla="*/ 930389 w 4151312"/>
              <a:gd name="connsiteY148" fmla="*/ 6389916 h 6858000"/>
              <a:gd name="connsiteX149" fmla="*/ 981294 w 4151312"/>
              <a:gd name="connsiteY149" fmla="*/ 6425144 h 6858000"/>
              <a:gd name="connsiteX150" fmla="*/ 1022285 w 4151312"/>
              <a:gd name="connsiteY150" fmla="*/ 6425144 h 6858000"/>
              <a:gd name="connsiteX151" fmla="*/ 930389 w 4151312"/>
              <a:gd name="connsiteY151" fmla="*/ 6356011 h 6858000"/>
              <a:gd name="connsiteX152" fmla="*/ 925239 w 4151312"/>
              <a:gd name="connsiteY152" fmla="*/ 6355990 h 6858000"/>
              <a:gd name="connsiteX153" fmla="*/ 651232 w 4151312"/>
              <a:gd name="connsiteY153" fmla="*/ 6336161 h 6858000"/>
              <a:gd name="connsiteX154" fmla="*/ 624479 w 4151312"/>
              <a:gd name="connsiteY154" fmla="*/ 6384726 h 6858000"/>
              <a:gd name="connsiteX155" fmla="*/ 742033 w 4151312"/>
              <a:gd name="connsiteY155" fmla="*/ 6451914 h 6858000"/>
              <a:gd name="connsiteX156" fmla="*/ 624512 w 4151312"/>
              <a:gd name="connsiteY156" fmla="*/ 6519097 h 6858000"/>
              <a:gd name="connsiteX157" fmla="*/ 651373 w 4151312"/>
              <a:gd name="connsiteY157" fmla="*/ 6567631 h 6858000"/>
              <a:gd name="connsiteX158" fmla="*/ 771228 w 4151312"/>
              <a:gd name="connsiteY158" fmla="*/ 6499136 h 6858000"/>
              <a:gd name="connsiteX159" fmla="*/ 742033 w 4151312"/>
              <a:gd name="connsiteY159" fmla="*/ 6451914 h 6858000"/>
              <a:gd name="connsiteX160" fmla="*/ 771227 w 4151312"/>
              <a:gd name="connsiteY160" fmla="*/ 6404692 h 6858000"/>
              <a:gd name="connsiteX161" fmla="*/ 651232 w 4151312"/>
              <a:gd name="connsiteY161" fmla="*/ 6336161 h 6858000"/>
              <a:gd name="connsiteX162" fmla="*/ 0 w 4151312"/>
              <a:gd name="connsiteY162" fmla="*/ 0 h 6858000"/>
              <a:gd name="connsiteX163" fmla="*/ 4151312 w 4151312"/>
              <a:gd name="connsiteY163" fmla="*/ 0 h 6858000"/>
              <a:gd name="connsiteX164" fmla="*/ 4151312 w 4151312"/>
              <a:gd name="connsiteY164" fmla="*/ 6858000 h 6858000"/>
              <a:gd name="connsiteX165" fmla="*/ 0 w 4151312"/>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151312"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ext Placeholder 9">
            <a:extLst>
              <a:ext uri="{FF2B5EF4-FFF2-40B4-BE49-F238E27FC236}">
                <a16:creationId xmlns:a16="http://schemas.microsoft.com/office/drawing/2014/main" id="{61C0AEEA-B845-6964-BD2E-BF0271E14F16}"/>
              </a:ext>
            </a:extLst>
          </p:cNvPr>
          <p:cNvSpPr>
            <a:spLocks noGrp="1"/>
          </p:cNvSpPr>
          <p:nvPr>
            <p:ph type="body" sz="quarter" idx="13" hasCustomPrompt="1"/>
          </p:nvPr>
        </p:nvSpPr>
        <p:spPr>
          <a:xfrm>
            <a:off x="5232400"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 avenir pro 16pt</a:t>
            </a:r>
            <a:endParaRPr lang="en-GB"/>
          </a:p>
        </p:txBody>
      </p:sp>
      <p:sp>
        <p:nvSpPr>
          <p:cNvPr id="10" name="Text Placeholder 12">
            <a:extLst>
              <a:ext uri="{FF2B5EF4-FFF2-40B4-BE49-F238E27FC236}">
                <a16:creationId xmlns:a16="http://schemas.microsoft.com/office/drawing/2014/main" id="{FD5477DB-82FD-E6A1-AE54-4CCD1272BB1B}"/>
              </a:ext>
            </a:extLst>
          </p:cNvPr>
          <p:cNvSpPr>
            <a:spLocks noGrp="1"/>
          </p:cNvSpPr>
          <p:nvPr>
            <p:ph type="body" sz="quarter" idx="15" hasCustomPrompt="1"/>
          </p:nvPr>
        </p:nvSpPr>
        <p:spPr>
          <a:xfrm>
            <a:off x="5232400" y="1181195"/>
            <a:ext cx="2663825" cy="360362"/>
          </a:xfrm>
        </p:spPr>
        <p:txBody>
          <a:bodyPr/>
          <a:lstStyle>
            <a:lvl1pPr marL="0" indent="0">
              <a:buNone/>
              <a:defRPr/>
            </a:lvl1pPr>
          </a:lstStyle>
          <a:p>
            <a:pPr lvl="0"/>
            <a:r>
              <a:rPr lang="en-US"/>
              <a:t>Speaker name 15pt</a:t>
            </a:r>
            <a:endParaRPr lang="en-GB"/>
          </a:p>
        </p:txBody>
      </p:sp>
      <p:sp>
        <p:nvSpPr>
          <p:cNvPr id="11" name="Rectangle 10">
            <a:extLst>
              <a:ext uri="{FF2B5EF4-FFF2-40B4-BE49-F238E27FC236}">
                <a16:creationId xmlns:a16="http://schemas.microsoft.com/office/drawing/2014/main" id="{AADA18F6-9B6E-469D-8086-74F1DD75B11B}"/>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9">
            <a:extLst>
              <a:ext uri="{FF2B5EF4-FFF2-40B4-BE49-F238E27FC236}">
                <a16:creationId xmlns:a16="http://schemas.microsoft.com/office/drawing/2014/main" id="{B1554274-B577-2134-C791-9D98E1F2A03E}"/>
              </a:ext>
            </a:extLst>
          </p:cNvPr>
          <p:cNvSpPr>
            <a:spLocks noGrp="1"/>
          </p:cNvSpPr>
          <p:nvPr>
            <p:ph type="body" sz="quarter" idx="23" hasCustomPrompt="1"/>
          </p:nvPr>
        </p:nvSpPr>
        <p:spPr>
          <a:xfrm>
            <a:off x="5232400"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2  avenir pro 16pt</a:t>
            </a:r>
            <a:endParaRPr lang="en-GB"/>
          </a:p>
        </p:txBody>
      </p:sp>
      <p:sp>
        <p:nvSpPr>
          <p:cNvPr id="13" name="Text Placeholder 12">
            <a:extLst>
              <a:ext uri="{FF2B5EF4-FFF2-40B4-BE49-F238E27FC236}">
                <a16:creationId xmlns:a16="http://schemas.microsoft.com/office/drawing/2014/main" id="{2FCEA881-9C2F-AC6E-3B16-B1A29145E90F}"/>
              </a:ext>
            </a:extLst>
          </p:cNvPr>
          <p:cNvSpPr>
            <a:spLocks noGrp="1"/>
          </p:cNvSpPr>
          <p:nvPr>
            <p:ph type="body" sz="quarter" idx="24" hasCustomPrompt="1"/>
          </p:nvPr>
        </p:nvSpPr>
        <p:spPr>
          <a:xfrm>
            <a:off x="5232400" y="2086069"/>
            <a:ext cx="2663825" cy="360362"/>
          </a:xfrm>
        </p:spPr>
        <p:txBody>
          <a:bodyPr/>
          <a:lstStyle>
            <a:lvl1pPr marL="0" indent="0">
              <a:buNone/>
              <a:defRPr/>
            </a:lvl1pPr>
          </a:lstStyle>
          <a:p>
            <a:pPr lvl="0"/>
            <a:r>
              <a:rPr lang="en-US"/>
              <a:t>Speaker name 15pt</a:t>
            </a:r>
            <a:endParaRPr lang="en-GB"/>
          </a:p>
        </p:txBody>
      </p:sp>
      <p:sp>
        <p:nvSpPr>
          <p:cNvPr id="14" name="Text Placeholder 9">
            <a:extLst>
              <a:ext uri="{FF2B5EF4-FFF2-40B4-BE49-F238E27FC236}">
                <a16:creationId xmlns:a16="http://schemas.microsoft.com/office/drawing/2014/main" id="{9893E9F5-8DE2-96ED-766C-C25917DD2383}"/>
              </a:ext>
            </a:extLst>
          </p:cNvPr>
          <p:cNvSpPr>
            <a:spLocks noGrp="1"/>
          </p:cNvSpPr>
          <p:nvPr>
            <p:ph type="body" sz="quarter" idx="25" hasCustomPrompt="1"/>
          </p:nvPr>
        </p:nvSpPr>
        <p:spPr>
          <a:xfrm>
            <a:off x="5232400"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3 avenir pro 16pt</a:t>
            </a:r>
            <a:endParaRPr lang="en-GB"/>
          </a:p>
        </p:txBody>
      </p:sp>
      <p:sp>
        <p:nvSpPr>
          <p:cNvPr id="15" name="Text Placeholder 12">
            <a:extLst>
              <a:ext uri="{FF2B5EF4-FFF2-40B4-BE49-F238E27FC236}">
                <a16:creationId xmlns:a16="http://schemas.microsoft.com/office/drawing/2014/main" id="{3F1E9894-90F0-A13F-883F-BF8DF0FBF0BF}"/>
              </a:ext>
            </a:extLst>
          </p:cNvPr>
          <p:cNvSpPr>
            <a:spLocks noGrp="1"/>
          </p:cNvSpPr>
          <p:nvPr>
            <p:ph type="body" sz="quarter" idx="26" hasCustomPrompt="1"/>
          </p:nvPr>
        </p:nvSpPr>
        <p:spPr>
          <a:xfrm>
            <a:off x="5232400" y="2980625"/>
            <a:ext cx="2663825" cy="360362"/>
          </a:xfrm>
        </p:spPr>
        <p:txBody>
          <a:bodyPr/>
          <a:lstStyle>
            <a:lvl1pPr marL="0" indent="0">
              <a:buNone/>
              <a:defRPr/>
            </a:lvl1pPr>
          </a:lstStyle>
          <a:p>
            <a:pPr lvl="0"/>
            <a:r>
              <a:rPr lang="en-US"/>
              <a:t>Speaker name 15pt</a:t>
            </a:r>
            <a:endParaRPr lang="en-GB"/>
          </a:p>
        </p:txBody>
      </p:sp>
      <p:sp>
        <p:nvSpPr>
          <p:cNvPr id="16" name="Text Placeholder 9">
            <a:extLst>
              <a:ext uri="{FF2B5EF4-FFF2-40B4-BE49-F238E27FC236}">
                <a16:creationId xmlns:a16="http://schemas.microsoft.com/office/drawing/2014/main" id="{903A62A5-634E-03D1-80A5-3E3D2D901FC9}"/>
              </a:ext>
            </a:extLst>
          </p:cNvPr>
          <p:cNvSpPr>
            <a:spLocks noGrp="1"/>
          </p:cNvSpPr>
          <p:nvPr>
            <p:ph type="body" sz="quarter" idx="27" hasCustomPrompt="1"/>
          </p:nvPr>
        </p:nvSpPr>
        <p:spPr>
          <a:xfrm>
            <a:off x="5232400"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4 avenir pro 16pt</a:t>
            </a:r>
            <a:endParaRPr lang="en-GB"/>
          </a:p>
        </p:txBody>
      </p:sp>
      <p:sp>
        <p:nvSpPr>
          <p:cNvPr id="17" name="Text Placeholder 12">
            <a:extLst>
              <a:ext uri="{FF2B5EF4-FFF2-40B4-BE49-F238E27FC236}">
                <a16:creationId xmlns:a16="http://schemas.microsoft.com/office/drawing/2014/main" id="{FB0F4B2A-9EE2-6ADF-5608-0B172C20F8F9}"/>
              </a:ext>
            </a:extLst>
          </p:cNvPr>
          <p:cNvSpPr>
            <a:spLocks noGrp="1"/>
          </p:cNvSpPr>
          <p:nvPr>
            <p:ph type="body" sz="quarter" idx="28" hasCustomPrompt="1"/>
          </p:nvPr>
        </p:nvSpPr>
        <p:spPr>
          <a:xfrm>
            <a:off x="5232400" y="3881532"/>
            <a:ext cx="2663825" cy="360362"/>
          </a:xfrm>
        </p:spPr>
        <p:txBody>
          <a:bodyPr/>
          <a:lstStyle>
            <a:lvl1pPr marL="0" indent="0">
              <a:buNone/>
              <a:defRPr/>
            </a:lvl1pPr>
          </a:lstStyle>
          <a:p>
            <a:pPr lvl="0"/>
            <a:r>
              <a:rPr lang="en-US"/>
              <a:t>Speaker name 15pt</a:t>
            </a:r>
            <a:endParaRPr lang="en-GB"/>
          </a:p>
        </p:txBody>
      </p:sp>
      <p:sp>
        <p:nvSpPr>
          <p:cNvPr id="19" name="Text Placeholder 9">
            <a:extLst>
              <a:ext uri="{FF2B5EF4-FFF2-40B4-BE49-F238E27FC236}">
                <a16:creationId xmlns:a16="http://schemas.microsoft.com/office/drawing/2014/main" id="{09F29E7C-941B-C75A-5A95-0BB7AB78FC9A}"/>
              </a:ext>
            </a:extLst>
          </p:cNvPr>
          <p:cNvSpPr>
            <a:spLocks noGrp="1"/>
          </p:cNvSpPr>
          <p:nvPr>
            <p:ph type="body" sz="quarter" idx="29" hasCustomPrompt="1"/>
          </p:nvPr>
        </p:nvSpPr>
        <p:spPr>
          <a:xfrm>
            <a:off x="5232400"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5 avenir pro 16pt</a:t>
            </a:r>
            <a:endParaRPr lang="en-GB"/>
          </a:p>
        </p:txBody>
      </p:sp>
      <p:sp>
        <p:nvSpPr>
          <p:cNvPr id="20" name="Text Placeholder 12">
            <a:extLst>
              <a:ext uri="{FF2B5EF4-FFF2-40B4-BE49-F238E27FC236}">
                <a16:creationId xmlns:a16="http://schemas.microsoft.com/office/drawing/2014/main" id="{949A5662-E9DB-9AF5-23B4-5B47F6EB594F}"/>
              </a:ext>
            </a:extLst>
          </p:cNvPr>
          <p:cNvSpPr>
            <a:spLocks noGrp="1"/>
          </p:cNvSpPr>
          <p:nvPr>
            <p:ph type="body" sz="quarter" idx="30" hasCustomPrompt="1"/>
          </p:nvPr>
        </p:nvSpPr>
        <p:spPr>
          <a:xfrm>
            <a:off x="5232400" y="4784026"/>
            <a:ext cx="2663825" cy="360362"/>
          </a:xfrm>
        </p:spPr>
        <p:txBody>
          <a:bodyPr/>
          <a:lstStyle>
            <a:lvl1pPr marL="0" indent="0">
              <a:buNone/>
              <a:defRPr/>
            </a:lvl1pPr>
          </a:lstStyle>
          <a:p>
            <a:pPr lvl="0"/>
            <a:r>
              <a:rPr lang="en-US"/>
              <a:t>Speaker name 15pt</a:t>
            </a:r>
            <a:endParaRPr lang="en-GB"/>
          </a:p>
        </p:txBody>
      </p:sp>
      <p:sp>
        <p:nvSpPr>
          <p:cNvPr id="21" name="Text Placeholder 9">
            <a:extLst>
              <a:ext uri="{FF2B5EF4-FFF2-40B4-BE49-F238E27FC236}">
                <a16:creationId xmlns:a16="http://schemas.microsoft.com/office/drawing/2014/main" id="{E25690CE-224F-00A8-746F-5EE5394A9EFD}"/>
              </a:ext>
            </a:extLst>
          </p:cNvPr>
          <p:cNvSpPr>
            <a:spLocks noGrp="1"/>
          </p:cNvSpPr>
          <p:nvPr>
            <p:ph type="body" sz="quarter" idx="31" hasCustomPrompt="1"/>
          </p:nvPr>
        </p:nvSpPr>
        <p:spPr>
          <a:xfrm>
            <a:off x="5232400"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6 avenir pro 16pt</a:t>
            </a:r>
            <a:endParaRPr lang="en-GB"/>
          </a:p>
        </p:txBody>
      </p:sp>
      <p:sp>
        <p:nvSpPr>
          <p:cNvPr id="22" name="Text Placeholder 12">
            <a:extLst>
              <a:ext uri="{FF2B5EF4-FFF2-40B4-BE49-F238E27FC236}">
                <a16:creationId xmlns:a16="http://schemas.microsoft.com/office/drawing/2014/main" id="{67DB1A79-B4D8-1F15-9341-AD5DC678D356}"/>
              </a:ext>
            </a:extLst>
          </p:cNvPr>
          <p:cNvSpPr>
            <a:spLocks noGrp="1"/>
          </p:cNvSpPr>
          <p:nvPr>
            <p:ph type="body" sz="quarter" idx="32" hasCustomPrompt="1"/>
          </p:nvPr>
        </p:nvSpPr>
        <p:spPr>
          <a:xfrm>
            <a:off x="5232400" y="5681757"/>
            <a:ext cx="2663825" cy="360362"/>
          </a:xfrm>
        </p:spPr>
        <p:txBody>
          <a:bodyPr/>
          <a:lstStyle>
            <a:lvl1pPr marL="0" indent="0">
              <a:buNone/>
              <a:defRPr/>
            </a:lvl1pPr>
          </a:lstStyle>
          <a:p>
            <a:pPr lvl="0"/>
            <a:r>
              <a:rPr lang="en-US"/>
              <a:t>Speaker name 15pt</a:t>
            </a:r>
            <a:endParaRPr lang="en-GB"/>
          </a:p>
        </p:txBody>
      </p:sp>
      <p:sp>
        <p:nvSpPr>
          <p:cNvPr id="23" name="Text Placeholder 9">
            <a:extLst>
              <a:ext uri="{FF2B5EF4-FFF2-40B4-BE49-F238E27FC236}">
                <a16:creationId xmlns:a16="http://schemas.microsoft.com/office/drawing/2014/main" id="{C8471210-7E5E-2611-978A-31DF0339AE97}"/>
              </a:ext>
            </a:extLst>
          </p:cNvPr>
          <p:cNvSpPr>
            <a:spLocks noGrp="1"/>
          </p:cNvSpPr>
          <p:nvPr>
            <p:ph type="body" sz="quarter" idx="33" hasCustomPrompt="1"/>
          </p:nvPr>
        </p:nvSpPr>
        <p:spPr>
          <a:xfrm>
            <a:off x="8975725" y="90893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7 avenir pro 16pt</a:t>
            </a:r>
            <a:endParaRPr lang="en-GB"/>
          </a:p>
        </p:txBody>
      </p:sp>
      <p:sp>
        <p:nvSpPr>
          <p:cNvPr id="24" name="Text Placeholder 12">
            <a:extLst>
              <a:ext uri="{FF2B5EF4-FFF2-40B4-BE49-F238E27FC236}">
                <a16:creationId xmlns:a16="http://schemas.microsoft.com/office/drawing/2014/main" id="{C07127EC-2377-7100-E04F-67ADDB078D79}"/>
              </a:ext>
            </a:extLst>
          </p:cNvPr>
          <p:cNvSpPr>
            <a:spLocks noGrp="1"/>
          </p:cNvSpPr>
          <p:nvPr>
            <p:ph type="body" sz="quarter" idx="34" hasCustomPrompt="1"/>
          </p:nvPr>
        </p:nvSpPr>
        <p:spPr>
          <a:xfrm>
            <a:off x="8975725" y="1181195"/>
            <a:ext cx="2663825" cy="360362"/>
          </a:xfrm>
        </p:spPr>
        <p:txBody>
          <a:bodyPr/>
          <a:lstStyle>
            <a:lvl1pPr marL="0" indent="0">
              <a:buNone/>
              <a:defRPr/>
            </a:lvl1pPr>
          </a:lstStyle>
          <a:p>
            <a:pPr lvl="0"/>
            <a:r>
              <a:rPr lang="en-US"/>
              <a:t>Speaker name 15pt</a:t>
            </a:r>
            <a:endParaRPr lang="en-GB"/>
          </a:p>
        </p:txBody>
      </p:sp>
      <p:sp>
        <p:nvSpPr>
          <p:cNvPr id="25" name="Text Placeholder 9">
            <a:extLst>
              <a:ext uri="{FF2B5EF4-FFF2-40B4-BE49-F238E27FC236}">
                <a16:creationId xmlns:a16="http://schemas.microsoft.com/office/drawing/2014/main" id="{E815D68E-1CE0-2576-83D5-714D0D9D67CD}"/>
              </a:ext>
            </a:extLst>
          </p:cNvPr>
          <p:cNvSpPr>
            <a:spLocks noGrp="1"/>
          </p:cNvSpPr>
          <p:nvPr>
            <p:ph type="body" sz="quarter" idx="35" hasCustomPrompt="1"/>
          </p:nvPr>
        </p:nvSpPr>
        <p:spPr>
          <a:xfrm>
            <a:off x="8975725" y="1813813"/>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8  avenir pro 16pt</a:t>
            </a:r>
            <a:endParaRPr lang="en-GB"/>
          </a:p>
        </p:txBody>
      </p:sp>
      <p:sp>
        <p:nvSpPr>
          <p:cNvPr id="26" name="Text Placeholder 12">
            <a:extLst>
              <a:ext uri="{FF2B5EF4-FFF2-40B4-BE49-F238E27FC236}">
                <a16:creationId xmlns:a16="http://schemas.microsoft.com/office/drawing/2014/main" id="{004F5386-D368-9E36-A148-B8BB46214294}"/>
              </a:ext>
            </a:extLst>
          </p:cNvPr>
          <p:cNvSpPr>
            <a:spLocks noGrp="1"/>
          </p:cNvSpPr>
          <p:nvPr>
            <p:ph type="body" sz="quarter" idx="36" hasCustomPrompt="1"/>
          </p:nvPr>
        </p:nvSpPr>
        <p:spPr>
          <a:xfrm>
            <a:off x="8975725" y="2086069"/>
            <a:ext cx="2663825" cy="360362"/>
          </a:xfrm>
        </p:spPr>
        <p:txBody>
          <a:bodyPr/>
          <a:lstStyle>
            <a:lvl1pPr marL="0" indent="0">
              <a:buNone/>
              <a:defRPr/>
            </a:lvl1pPr>
          </a:lstStyle>
          <a:p>
            <a:pPr lvl="0"/>
            <a:r>
              <a:rPr lang="en-US"/>
              <a:t>Speaker name 15pt</a:t>
            </a:r>
            <a:endParaRPr lang="en-GB"/>
          </a:p>
        </p:txBody>
      </p:sp>
      <p:sp>
        <p:nvSpPr>
          <p:cNvPr id="27" name="Text Placeholder 9">
            <a:extLst>
              <a:ext uri="{FF2B5EF4-FFF2-40B4-BE49-F238E27FC236}">
                <a16:creationId xmlns:a16="http://schemas.microsoft.com/office/drawing/2014/main" id="{FB90B496-5EC9-35C9-C86A-E80933A78A49}"/>
              </a:ext>
            </a:extLst>
          </p:cNvPr>
          <p:cNvSpPr>
            <a:spLocks noGrp="1"/>
          </p:cNvSpPr>
          <p:nvPr>
            <p:ph type="body" sz="quarter" idx="37" hasCustomPrompt="1"/>
          </p:nvPr>
        </p:nvSpPr>
        <p:spPr>
          <a:xfrm>
            <a:off x="8975725" y="2708369"/>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9 avenir pro 16pt</a:t>
            </a:r>
            <a:endParaRPr lang="en-GB"/>
          </a:p>
        </p:txBody>
      </p:sp>
      <p:sp>
        <p:nvSpPr>
          <p:cNvPr id="28" name="Text Placeholder 12">
            <a:extLst>
              <a:ext uri="{FF2B5EF4-FFF2-40B4-BE49-F238E27FC236}">
                <a16:creationId xmlns:a16="http://schemas.microsoft.com/office/drawing/2014/main" id="{A88C0809-BDC1-5C5D-C145-C67847620FAD}"/>
              </a:ext>
            </a:extLst>
          </p:cNvPr>
          <p:cNvSpPr>
            <a:spLocks noGrp="1"/>
          </p:cNvSpPr>
          <p:nvPr>
            <p:ph type="body" sz="quarter" idx="38" hasCustomPrompt="1"/>
          </p:nvPr>
        </p:nvSpPr>
        <p:spPr>
          <a:xfrm>
            <a:off x="8975725" y="2980625"/>
            <a:ext cx="2663825" cy="360362"/>
          </a:xfrm>
        </p:spPr>
        <p:txBody>
          <a:bodyPr/>
          <a:lstStyle>
            <a:lvl1pPr marL="0" indent="0">
              <a:buNone/>
              <a:defRPr/>
            </a:lvl1pPr>
          </a:lstStyle>
          <a:p>
            <a:pPr lvl="0"/>
            <a:r>
              <a:rPr lang="en-US"/>
              <a:t>Speaker name 15pt</a:t>
            </a:r>
            <a:endParaRPr lang="en-GB"/>
          </a:p>
        </p:txBody>
      </p:sp>
      <p:sp>
        <p:nvSpPr>
          <p:cNvPr id="29" name="Text Placeholder 9">
            <a:extLst>
              <a:ext uri="{FF2B5EF4-FFF2-40B4-BE49-F238E27FC236}">
                <a16:creationId xmlns:a16="http://schemas.microsoft.com/office/drawing/2014/main" id="{DFC92DED-B248-ECFC-DCF1-7F0D4B940F73}"/>
              </a:ext>
            </a:extLst>
          </p:cNvPr>
          <p:cNvSpPr>
            <a:spLocks noGrp="1"/>
          </p:cNvSpPr>
          <p:nvPr>
            <p:ph type="body" sz="quarter" idx="39" hasCustomPrompt="1"/>
          </p:nvPr>
        </p:nvSpPr>
        <p:spPr>
          <a:xfrm>
            <a:off x="8975725" y="3609276"/>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10 avenir pro 16pt</a:t>
            </a:r>
            <a:endParaRPr lang="en-GB"/>
          </a:p>
        </p:txBody>
      </p:sp>
      <p:sp>
        <p:nvSpPr>
          <p:cNvPr id="30" name="Text Placeholder 12">
            <a:extLst>
              <a:ext uri="{FF2B5EF4-FFF2-40B4-BE49-F238E27FC236}">
                <a16:creationId xmlns:a16="http://schemas.microsoft.com/office/drawing/2014/main" id="{422024D2-C5C8-32E5-720D-D7F76F42D590}"/>
              </a:ext>
            </a:extLst>
          </p:cNvPr>
          <p:cNvSpPr>
            <a:spLocks noGrp="1"/>
          </p:cNvSpPr>
          <p:nvPr>
            <p:ph type="body" sz="quarter" idx="40" hasCustomPrompt="1"/>
          </p:nvPr>
        </p:nvSpPr>
        <p:spPr>
          <a:xfrm>
            <a:off x="8975725" y="3881532"/>
            <a:ext cx="2663825" cy="360362"/>
          </a:xfrm>
        </p:spPr>
        <p:txBody>
          <a:bodyPr/>
          <a:lstStyle>
            <a:lvl1pPr marL="0" indent="0">
              <a:buNone/>
              <a:defRPr/>
            </a:lvl1pPr>
          </a:lstStyle>
          <a:p>
            <a:pPr lvl="0"/>
            <a:r>
              <a:rPr lang="en-US"/>
              <a:t>Speaker name 15pt</a:t>
            </a:r>
            <a:endParaRPr lang="en-GB"/>
          </a:p>
        </p:txBody>
      </p:sp>
      <p:sp>
        <p:nvSpPr>
          <p:cNvPr id="31" name="Text Placeholder 9">
            <a:extLst>
              <a:ext uri="{FF2B5EF4-FFF2-40B4-BE49-F238E27FC236}">
                <a16:creationId xmlns:a16="http://schemas.microsoft.com/office/drawing/2014/main" id="{81CF6D66-5CDB-DDED-E412-73F47D2CEA87}"/>
              </a:ext>
            </a:extLst>
          </p:cNvPr>
          <p:cNvSpPr>
            <a:spLocks noGrp="1"/>
          </p:cNvSpPr>
          <p:nvPr>
            <p:ph type="body" sz="quarter" idx="41" hasCustomPrompt="1"/>
          </p:nvPr>
        </p:nvSpPr>
        <p:spPr>
          <a:xfrm>
            <a:off x="8975725" y="4511770"/>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11 avenir pro 16pt</a:t>
            </a:r>
            <a:endParaRPr lang="en-GB"/>
          </a:p>
        </p:txBody>
      </p:sp>
      <p:sp>
        <p:nvSpPr>
          <p:cNvPr id="32" name="Text Placeholder 12">
            <a:extLst>
              <a:ext uri="{FF2B5EF4-FFF2-40B4-BE49-F238E27FC236}">
                <a16:creationId xmlns:a16="http://schemas.microsoft.com/office/drawing/2014/main" id="{3EA79088-B0C8-5221-B3B7-94941F5EAFAB}"/>
              </a:ext>
            </a:extLst>
          </p:cNvPr>
          <p:cNvSpPr>
            <a:spLocks noGrp="1"/>
          </p:cNvSpPr>
          <p:nvPr>
            <p:ph type="body" sz="quarter" idx="42" hasCustomPrompt="1"/>
          </p:nvPr>
        </p:nvSpPr>
        <p:spPr>
          <a:xfrm>
            <a:off x="8975725" y="4784026"/>
            <a:ext cx="2663825" cy="360362"/>
          </a:xfrm>
        </p:spPr>
        <p:txBody>
          <a:bodyPr/>
          <a:lstStyle>
            <a:lvl1pPr marL="0" indent="0">
              <a:buNone/>
              <a:defRPr/>
            </a:lvl1pPr>
          </a:lstStyle>
          <a:p>
            <a:pPr lvl="0"/>
            <a:r>
              <a:rPr lang="en-US"/>
              <a:t>Speaker name 15pt</a:t>
            </a:r>
            <a:endParaRPr lang="en-GB"/>
          </a:p>
        </p:txBody>
      </p:sp>
      <p:sp>
        <p:nvSpPr>
          <p:cNvPr id="33" name="Text Placeholder 9">
            <a:extLst>
              <a:ext uri="{FF2B5EF4-FFF2-40B4-BE49-F238E27FC236}">
                <a16:creationId xmlns:a16="http://schemas.microsoft.com/office/drawing/2014/main" id="{2EFD3D92-4700-5758-D654-520724C3EC7F}"/>
              </a:ext>
            </a:extLst>
          </p:cNvPr>
          <p:cNvSpPr>
            <a:spLocks noGrp="1"/>
          </p:cNvSpPr>
          <p:nvPr>
            <p:ph type="body" sz="quarter" idx="43" hasCustomPrompt="1"/>
          </p:nvPr>
        </p:nvSpPr>
        <p:spPr>
          <a:xfrm>
            <a:off x="8975725" y="5409501"/>
            <a:ext cx="2663825" cy="360362"/>
          </a:xfrm>
          <a:prstGeom prst="rect">
            <a:avLst/>
          </a:prstGeom>
        </p:spPr>
        <p:txBody>
          <a:bodyPr lIns="0" tIns="0" rIns="0" bIns="0">
            <a:noAutofit/>
          </a:bodyPr>
          <a:lstStyle>
            <a:lvl1pPr marL="0" indent="0">
              <a:lnSpc>
                <a:spcPct val="90000"/>
              </a:lnSpc>
              <a:buNone/>
              <a:defRPr sz="1600">
                <a:solidFill>
                  <a:schemeClr val="accent2"/>
                </a:solidFill>
                <a:latin typeface="+mj-lt"/>
              </a:defRPr>
            </a:lvl1pPr>
          </a:lstStyle>
          <a:p>
            <a:pPr lvl="0"/>
            <a:r>
              <a:rPr lang="en-US"/>
              <a:t>Section 12 avenir pro 16pt</a:t>
            </a:r>
            <a:endParaRPr lang="en-GB"/>
          </a:p>
        </p:txBody>
      </p:sp>
      <p:sp>
        <p:nvSpPr>
          <p:cNvPr id="34" name="Text Placeholder 12">
            <a:extLst>
              <a:ext uri="{FF2B5EF4-FFF2-40B4-BE49-F238E27FC236}">
                <a16:creationId xmlns:a16="http://schemas.microsoft.com/office/drawing/2014/main" id="{965B4BE6-2135-9654-00F7-5F3CF8F789BD}"/>
              </a:ext>
            </a:extLst>
          </p:cNvPr>
          <p:cNvSpPr>
            <a:spLocks noGrp="1"/>
          </p:cNvSpPr>
          <p:nvPr>
            <p:ph type="body" sz="quarter" idx="44" hasCustomPrompt="1"/>
          </p:nvPr>
        </p:nvSpPr>
        <p:spPr>
          <a:xfrm>
            <a:off x="8975725" y="5681757"/>
            <a:ext cx="2663825" cy="360362"/>
          </a:xfrm>
        </p:spPr>
        <p:txBody>
          <a:bodyPr/>
          <a:lstStyle>
            <a:lvl1pPr marL="0" indent="0">
              <a:buNone/>
              <a:defRPr/>
            </a:lvl1pPr>
          </a:lstStyle>
          <a:p>
            <a:pPr lvl="0"/>
            <a:r>
              <a:rPr lang="en-US"/>
              <a:t>Speaker name 15pt</a:t>
            </a:r>
            <a:endParaRPr lang="en-GB"/>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Agenda</a:t>
            </a:r>
          </a:p>
        </p:txBody>
      </p:sp>
    </p:spTree>
    <p:extLst>
      <p:ext uri="{BB962C8B-B14F-4D97-AF65-F5344CB8AC3E}">
        <p14:creationId xmlns:p14="http://schemas.microsoft.com/office/powerpoint/2010/main" val="8415362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1090274" cy="332399"/>
          </a:xfrm>
        </p:spPr>
        <p:txBody>
          <a:bodyPr>
            <a:spAutoFit/>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GB"/>
              <a:t>© 2023 Clarivate</a:t>
            </a: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046727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Tree>
    <p:extLst>
      <p:ext uri="{BB962C8B-B14F-4D97-AF65-F5344CB8AC3E}">
        <p14:creationId xmlns:p14="http://schemas.microsoft.com/office/powerpoint/2010/main" val="9929169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922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28492937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a:t>Section break subtitle here</a:t>
            </a:r>
          </a:p>
        </p:txBody>
      </p:sp>
    </p:spTree>
    <p:extLst>
      <p:ext uri="{BB962C8B-B14F-4D97-AF65-F5344CB8AC3E}">
        <p14:creationId xmlns:p14="http://schemas.microsoft.com/office/powerpoint/2010/main" val="28510189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_50:50 - 2 or 3 lines">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grpSp>
        <p:nvGrpSpPr>
          <p:cNvPr id="2" name="Group 1">
            <a:extLst>
              <a:ext uri="{FF2B5EF4-FFF2-40B4-BE49-F238E27FC236}">
                <a16:creationId xmlns:a16="http://schemas.microsoft.com/office/drawing/2014/main" id="{0B2A61BF-2774-8139-86BC-33469CC31DDA}"/>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3" name="Rectangle 2">
              <a:extLst>
                <a:ext uri="{FF2B5EF4-FFF2-40B4-BE49-F238E27FC236}">
                  <a16:creationId xmlns:a16="http://schemas.microsoft.com/office/drawing/2014/main" id="{AC0408A6-D628-DF7E-B0FE-13B495A060E3}"/>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D15AF30-231B-C33C-D6FB-2286BD0779AA}"/>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C59194A-1AF2-B771-55CB-0C066D6D5A68}"/>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013C729-EA68-5807-093C-14AB2531C9DE}"/>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05B52A0-0084-0E3D-95CC-B7ADE809B7E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FCF506B-6BA7-7DBD-30CD-746B17D624F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307FFF3-7E94-2327-937A-E2A5E099F6FC}"/>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435F6A8-B977-12E9-6658-055D9133B01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29B6A3-1B74-84CE-2003-1668394B5A94}"/>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8560EC-E232-292B-0565-443D80945E8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0DD66BD-ADF0-6F46-2D6E-1538057ECEBD}"/>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39B1270-C85A-A36E-EB23-B5D8C6D32BB1}"/>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pic>
        <p:nvPicPr>
          <p:cNvPr id="15" name="Graphic 14">
            <a:extLst>
              <a:ext uri="{FF2B5EF4-FFF2-40B4-BE49-F238E27FC236}">
                <a16:creationId xmlns:a16="http://schemas.microsoft.com/office/drawing/2014/main" id="{A56745D1-9907-5881-14E9-7D495248105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024945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992293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0537417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CEADA-CDBC-8D96-5C98-ACF17F151E7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5" t="106" b="106"/>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dirty="0"/>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2024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198113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CBF-5BAB-BD37-F03E-B9C5235700CD}"/>
              </a:ext>
            </a:extLst>
          </p:cNvPr>
          <p:cNvSpPr>
            <a:spLocks noGrp="1"/>
          </p:cNvSpPr>
          <p:nvPr>
            <p:ph type="title"/>
          </p:nvPr>
        </p:nvSpPr>
        <p:spPr>
          <a:xfrm>
            <a:off x="243180" y="240753"/>
            <a:ext cx="10533415" cy="38709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985454-8962-055C-99F3-2644585EBB77}"/>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pPr defTabSz="914377">
              <a:defRPr/>
            </a:pPr>
            <a:fld id="{F18EFF25-22D3-7349-97D6-73D11F9E5B0D}" type="slidenum">
              <a:rPr lang="en-GB" smtClean="0"/>
              <a:pPr defTabSz="914377">
                <a:defRPr/>
              </a:pPr>
              <a:t>‹#›</a:t>
            </a:fld>
            <a:endParaRPr lang="en-GB" dirty="0"/>
          </a:p>
        </p:txBody>
      </p:sp>
      <p:sp>
        <p:nvSpPr>
          <p:cNvPr id="5" name="Content Placeholder 4">
            <a:extLst>
              <a:ext uri="{FF2B5EF4-FFF2-40B4-BE49-F238E27FC236}">
                <a16:creationId xmlns:a16="http://schemas.microsoft.com/office/drawing/2014/main" id="{01D2E189-4BD2-0B0D-CD4E-8E3120ACCC6C}"/>
              </a:ext>
            </a:extLst>
          </p:cNvPr>
          <p:cNvSpPr>
            <a:spLocks noGrp="1"/>
          </p:cNvSpPr>
          <p:nvPr>
            <p:ph sz="quarter" idx="11"/>
          </p:nvPr>
        </p:nvSpPr>
        <p:spPr>
          <a:xfrm>
            <a:off x="658984" y="1296000"/>
            <a:ext cx="10533416" cy="462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84D349-509F-D9E6-8495-1218F136EADD}"/>
              </a:ext>
              <a:ext uri="{C183D7F6-B498-43B3-948B-1728B52AA6E4}">
                <adec:decorative xmlns:adec="http://schemas.microsoft.com/office/drawing/2017/decorative" val="1"/>
              </a:ext>
            </a:extLst>
          </p:cNvPr>
          <p:cNvSpPr/>
          <p:nvPr userDrawn="1"/>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982064-DE82-507B-3ED9-33E04F921245}"/>
              </a:ext>
              <a:ext uri="{C183D7F6-B498-43B3-948B-1728B52AA6E4}">
                <adec:decorative xmlns:adec="http://schemas.microsoft.com/office/drawing/2017/decorative" val="1"/>
              </a:ext>
            </a:extLst>
          </p:cNvPr>
          <p:cNvSpPr/>
          <p:nvPr userDrawn="1"/>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6A4854-DAC6-9FD4-B3C8-E8654B25E557}"/>
              </a:ext>
              <a:ext uri="{C183D7F6-B498-43B3-948B-1728B52AA6E4}">
                <adec:decorative xmlns:adec="http://schemas.microsoft.com/office/drawing/2017/decorative" val="1"/>
              </a:ext>
            </a:extLst>
          </p:cNvPr>
          <p:cNvSpPr/>
          <p:nvPr userDrawn="1"/>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9AAE04-0F42-5402-FF13-F5CAF083FAE5}"/>
              </a:ext>
              <a:ext uri="{C183D7F6-B498-43B3-948B-1728B52AA6E4}">
                <adec:decorative xmlns:adec="http://schemas.microsoft.com/office/drawing/2017/decorative" val="1"/>
              </a:ext>
            </a:extLst>
          </p:cNvPr>
          <p:cNvSpPr/>
          <p:nvPr userDrawn="1"/>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94311-5BBD-C464-A668-582D7C91421F}"/>
              </a:ext>
              <a:ext uri="{C183D7F6-B498-43B3-948B-1728B52AA6E4}">
                <adec:decorative xmlns:adec="http://schemas.microsoft.com/office/drawing/2017/decorative" val="1"/>
              </a:ext>
            </a:extLst>
          </p:cNvPr>
          <p:cNvSpPr/>
          <p:nvPr userDrawn="1"/>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D52FE6-6557-E36F-467D-D0D3A68462A9}"/>
              </a:ext>
              <a:ext uri="{C183D7F6-B498-43B3-948B-1728B52AA6E4}">
                <adec:decorative xmlns:adec="http://schemas.microsoft.com/office/drawing/2017/decorative" val="1"/>
              </a:ext>
            </a:extLst>
          </p:cNvPr>
          <p:cNvSpPr/>
          <p:nvPr userDrawn="1"/>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115600-1841-CEC3-F85F-675F7023F752}"/>
              </a:ext>
              <a:ext uri="{C183D7F6-B498-43B3-948B-1728B52AA6E4}">
                <adec:decorative xmlns:adec="http://schemas.microsoft.com/office/drawing/2017/decorative" val="1"/>
              </a:ext>
            </a:extLst>
          </p:cNvPr>
          <p:cNvSpPr/>
          <p:nvPr userDrawn="1"/>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57AD26-7FAE-60A8-E828-009112C5E15A}"/>
              </a:ext>
              <a:ext uri="{C183D7F6-B498-43B3-948B-1728B52AA6E4}">
                <adec:decorative xmlns:adec="http://schemas.microsoft.com/office/drawing/2017/decorative" val="1"/>
              </a:ext>
            </a:extLst>
          </p:cNvPr>
          <p:cNvSpPr/>
          <p:nvPr userDrawn="1"/>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Placeholder 13" descr="Clarivate logo">
            <a:extLst>
              <a:ext uri="{FF2B5EF4-FFF2-40B4-BE49-F238E27FC236}">
                <a16:creationId xmlns:a16="http://schemas.microsoft.com/office/drawing/2014/main" id="{9F1F2108-0A78-7717-0C59-968E616C74FA}"/>
              </a:ext>
            </a:extLst>
          </p:cNvPr>
          <p:cNvPicPr>
            <a:picLocks noChangeAspect="1"/>
          </p:cNvPicPr>
          <p:nvPr userDrawn="1"/>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42050561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 Right imag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6AB5B0D-3E20-776C-BFB3-820CA7CFD969}"/>
              </a:ext>
            </a:extLst>
          </p:cNvPr>
          <p:cNvSpPr>
            <a:spLocks noGrp="1"/>
          </p:cNvSpPr>
          <p:nvPr>
            <p:ph type="title" idx="4294967295"/>
          </p:nvPr>
        </p:nvSpPr>
        <p:spPr>
          <a:xfrm>
            <a:off x="556078" y="3024000"/>
            <a:ext cx="6003472" cy="387093"/>
          </a:xfrm>
        </p:spPr>
        <p:txBody>
          <a:bodyPr/>
          <a:lstStyle/>
          <a:p>
            <a:r>
              <a:rPr lang="en-US" sz="3600"/>
              <a:t>Click to edit Master title style</a:t>
            </a:r>
            <a:endParaRPr lang="en-US" sz="3600" dirty="0"/>
          </a:p>
        </p:txBody>
      </p:sp>
      <p:sp>
        <p:nvSpPr>
          <p:cNvPr id="4" name="Text Placeholder 8">
            <a:extLst>
              <a:ext uri="{FF2B5EF4-FFF2-40B4-BE49-F238E27FC236}">
                <a16:creationId xmlns:a16="http://schemas.microsoft.com/office/drawing/2014/main" id="{79E67617-F250-456F-0F6E-9AD541539F42}"/>
              </a:ext>
            </a:extLst>
          </p:cNvPr>
          <p:cNvSpPr>
            <a:spLocks noGrp="1"/>
          </p:cNvSpPr>
          <p:nvPr>
            <p:ph type="body" sz="quarter" idx="11"/>
          </p:nvPr>
        </p:nvSpPr>
        <p:spPr>
          <a:xfrm>
            <a:off x="633600" y="5039072"/>
            <a:ext cx="5367150" cy="838200"/>
          </a:xfrm>
          <a:prstGeom prst="rect">
            <a:avLst/>
          </a:prstGeom>
        </p:spPr>
        <p:txBody>
          <a:bodyPr/>
          <a:lstStyle>
            <a:lvl1pPr marL="0" indent="0">
              <a:buNone/>
              <a:defRPr/>
            </a:lvl1pPr>
          </a:lstStyle>
          <a:p>
            <a:pPr lvl="0"/>
            <a:r>
              <a:rPr lang="en-US"/>
              <a:t>Click to edit Master text styles</a:t>
            </a:r>
          </a:p>
        </p:txBody>
      </p:sp>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7118350" y="0"/>
            <a:ext cx="5073650" cy="6858000"/>
          </a:xfrm>
          <a:prstGeom prst="rect">
            <a:avLst/>
          </a:prstGeom>
          <a:solidFill>
            <a:schemeClr val="bg1">
              <a:lumMod val="95000"/>
            </a:schemeClr>
          </a:solidFill>
        </p:spPr>
        <p:txBody>
          <a:bodyPr vert="horz" lIns="72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a:p>
            <a:pPr marL="0" marR="0" lvl="0" indent="0" fontAlgn="auto">
              <a:buSzTx/>
              <a:buNone/>
              <a:tabLst/>
            </a:pPr>
            <a:endParaRPr lang="en-GB" dirty="0"/>
          </a:p>
        </p:txBody>
      </p:sp>
      <p:pic>
        <p:nvPicPr>
          <p:cNvPr id="2" name="Picture Placeholder 16" descr="Clarivate logo">
            <a:extLst>
              <a:ext uri="{FF2B5EF4-FFF2-40B4-BE49-F238E27FC236}">
                <a16:creationId xmlns:a16="http://schemas.microsoft.com/office/drawing/2014/main" id="{16CC6F28-DD1A-68C7-0D19-DBDB774C7DD8}"/>
              </a:ext>
            </a:extLst>
          </p:cNvPr>
          <p:cNvPicPr>
            <a:picLocks noChangeAspect="1"/>
          </p:cNvPicPr>
          <p:nvPr/>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13" name="Rectangle 12">
            <a:extLst>
              <a:ext uri="{FF2B5EF4-FFF2-40B4-BE49-F238E27FC236}">
                <a16:creationId xmlns:a16="http://schemas.microsoft.com/office/drawing/2014/main" id="{23593133-A000-266F-AFE9-5D261B448151}"/>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17C846-4B6D-4F8F-C07B-0CEECFFE6BB9}"/>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ACE186-F2FA-F02F-7713-86A299031128}"/>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4A22380-F2AF-B659-E501-6966F584C8C2}"/>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871CD33-E75F-D8D0-4217-B5746A921F42}"/>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6F454A-B015-ECEF-49B8-29F2BFB95F56}"/>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C8C45A8-0016-E4CE-A182-03CBA446BAFE}"/>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44477A7-94A4-1396-7F16-357D33B7FAFD}"/>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317449"/>
      </p:ext>
    </p:extLst>
  </p:cSld>
  <p:clrMapOvr>
    <a:masterClrMapping/>
  </p:clrMapOvr>
  <p:hf hdr="0" ftr="0" dt="0"/>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 Full imag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273FCE0-6422-9450-E540-2FCB9971C1B8}"/>
              </a:ext>
            </a:extLst>
          </p:cNvPr>
          <p:cNvSpPr>
            <a:spLocks noGrp="1"/>
          </p:cNvSpPr>
          <p:nvPr>
            <p:ph type="pic" sz="quarter" idx="17" hasCustomPrompt="1"/>
          </p:nvPr>
        </p:nvSpPr>
        <p:spPr>
          <a:xfrm>
            <a:off x="0" y="0"/>
            <a:ext cx="12191996" cy="6858000"/>
          </a:xfrm>
          <a:custGeom>
            <a:avLst/>
            <a:gdLst>
              <a:gd name="connsiteX0" fmla="*/ 0 w 12191996"/>
              <a:gd name="connsiteY0" fmla="*/ 0 h 6858000"/>
              <a:gd name="connsiteX1" fmla="*/ 12191996 w 12191996"/>
              <a:gd name="connsiteY1" fmla="*/ 0 h 6858000"/>
              <a:gd name="connsiteX2" fmla="*/ 12191996 w 12191996"/>
              <a:gd name="connsiteY2" fmla="*/ 6858000 h 6858000"/>
              <a:gd name="connsiteX3" fmla="*/ 0 w 1219199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6" h="6858000">
                <a:moveTo>
                  <a:pt x="0" y="0"/>
                </a:moveTo>
                <a:lnTo>
                  <a:pt x="12191996" y="0"/>
                </a:lnTo>
                <a:lnTo>
                  <a:pt x="12191996" y="6858000"/>
                </a:lnTo>
                <a:lnTo>
                  <a:pt x="0" y="6858000"/>
                </a:lnTo>
                <a:close/>
              </a:path>
            </a:pathLst>
          </a:custGeom>
          <a:solidFill>
            <a:schemeClr val="bg1">
              <a:lumMod val="95000"/>
            </a:schemeClr>
          </a:solidFill>
        </p:spPr>
        <p:txBody>
          <a:bodyPr vert="horz" wrap="square" lIns="7200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10" name="Title 1">
            <a:extLst>
              <a:ext uri="{FF2B5EF4-FFF2-40B4-BE49-F238E27FC236}">
                <a16:creationId xmlns:a16="http://schemas.microsoft.com/office/drawing/2014/main" id="{A676B199-2326-FAC9-2E02-B2963828AA26}"/>
              </a:ext>
            </a:extLst>
          </p:cNvPr>
          <p:cNvSpPr>
            <a:spLocks noGrp="1"/>
          </p:cNvSpPr>
          <p:nvPr>
            <p:ph type="title" idx="4294967295"/>
          </p:nvPr>
        </p:nvSpPr>
        <p:spPr>
          <a:xfrm>
            <a:off x="611932" y="3006676"/>
            <a:ext cx="7416798" cy="387093"/>
          </a:xfrm>
        </p:spPr>
        <p:txBody>
          <a:bodyPr/>
          <a:lstStyle/>
          <a:p>
            <a:r>
              <a:rPr lang="en-US" sz="3600"/>
              <a:t>Click to edit Master title style</a:t>
            </a:r>
            <a:endParaRPr lang="en-US" sz="3600" dirty="0"/>
          </a:p>
        </p:txBody>
      </p:sp>
      <p:sp>
        <p:nvSpPr>
          <p:cNvPr id="12" name="Text Placeholder 8">
            <a:extLst>
              <a:ext uri="{FF2B5EF4-FFF2-40B4-BE49-F238E27FC236}">
                <a16:creationId xmlns:a16="http://schemas.microsoft.com/office/drawing/2014/main" id="{4F89F4D0-F404-69AC-934D-1EACDD9D00F0}"/>
              </a:ext>
            </a:extLst>
          </p:cNvPr>
          <p:cNvSpPr>
            <a:spLocks noGrp="1"/>
          </p:cNvSpPr>
          <p:nvPr>
            <p:ph type="body" sz="quarter" idx="11"/>
          </p:nvPr>
        </p:nvSpPr>
        <p:spPr>
          <a:xfrm>
            <a:off x="633600" y="5039072"/>
            <a:ext cx="5367150" cy="838200"/>
          </a:xfrm>
          <a:prstGeom prst="rect">
            <a:avLst/>
          </a:prstGeom>
        </p:spPr>
        <p:txBody>
          <a:bodyPr/>
          <a:lstStyle>
            <a:lvl1pPr marL="0" indent="0">
              <a:buNone/>
              <a:defRPr/>
            </a:lvl1pPr>
          </a:lstStyle>
          <a:p>
            <a:pPr lvl="0"/>
            <a:r>
              <a:rPr lang="en-US"/>
              <a:t>Click to edit Master text styles</a:t>
            </a:r>
          </a:p>
        </p:txBody>
      </p:sp>
      <p:pic>
        <p:nvPicPr>
          <p:cNvPr id="14" name="Picture Placeholder 8" descr="Clarivate logo">
            <a:extLst>
              <a:ext uri="{FF2B5EF4-FFF2-40B4-BE49-F238E27FC236}">
                <a16:creationId xmlns:a16="http://schemas.microsoft.com/office/drawing/2014/main" id="{B901827D-700D-755D-7163-E5BB6008138C}"/>
              </a:ext>
            </a:extLst>
          </p:cNvPr>
          <p:cNvPicPr>
            <a:picLocks noChangeAspect="1"/>
          </p:cNvPicPr>
          <p:nvPr/>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2" name="Rectangle 1">
            <a:extLst>
              <a:ext uri="{FF2B5EF4-FFF2-40B4-BE49-F238E27FC236}">
                <a16:creationId xmlns:a16="http://schemas.microsoft.com/office/drawing/2014/main" id="{18A4CCC4-FDCF-803B-665F-AE6C1E6DDDE1}"/>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AF6B82E-C2E0-0D2C-02BF-321FCEDE7755}"/>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6E38BA-45EA-1DB4-F8A0-E4AE3C6ABACF}"/>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14A37FD-F9F1-8D59-B163-243E2EAAC82D}"/>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2106614-0D69-0529-B4F1-D7F27BE9EAAC}"/>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02E8E79-3A2A-2969-FF56-40D70BB787C6}"/>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2171B11-C2CA-EE89-CC59-B762EA0A713A}"/>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76AB89D-800B-0E55-0117-766606E5A1AA}"/>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064874"/>
      </p:ext>
    </p:extLst>
  </p:cSld>
  <p:clrMapOvr>
    <a:masterClrMapping/>
  </p:clrMapOvr>
  <p:hf hdr="0" ftr="0" dt="0"/>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80180F7-CC63-E5D8-E679-41FBFF8BA076}"/>
              </a:ext>
            </a:extLst>
          </p:cNvPr>
          <p:cNvSpPr>
            <a:spLocks noGrp="1"/>
          </p:cNvSpPr>
          <p:nvPr>
            <p:ph type="title"/>
          </p:nvPr>
        </p:nvSpPr>
        <p:spPr>
          <a:xfrm>
            <a:off x="243181" y="372141"/>
            <a:ext cx="2239670" cy="387093"/>
          </a:xfrm>
        </p:spPr>
        <p:txBody>
          <a:bodyPr/>
          <a:lstStyle>
            <a:lvl1pPr>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4ED19502-CA80-0CDD-6C8B-C231958CFF32}"/>
              </a:ext>
              <a:ext uri="{C183D7F6-B498-43B3-948B-1728B52AA6E4}">
                <adec:decorative xmlns:adec="http://schemas.microsoft.com/office/drawing/2017/decorative" val="1"/>
              </a:ext>
            </a:extLst>
          </p:cNvPr>
          <p:cNvSpPr/>
          <p:nvPr/>
        </p:nvSpPr>
        <p:spPr>
          <a:xfrm>
            <a:off x="2482851" y="372141"/>
            <a:ext cx="9709149" cy="6485859"/>
          </a:xfrm>
          <a:prstGeom prst="rect">
            <a:avLst/>
          </a:prstGeom>
          <a:solidFill>
            <a:srgbClr val="F0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lide Number Placeholder 2">
            <a:extLst>
              <a:ext uri="{FF2B5EF4-FFF2-40B4-BE49-F238E27FC236}">
                <a16:creationId xmlns:a16="http://schemas.microsoft.com/office/drawing/2014/main" id="{8A9AA206-B09D-91C5-E0AA-FFAFA645956B}"/>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fld id="{6476DBEE-108B-C54B-A71F-0F1E32E29253}" type="slidenum">
              <a:rPr lang="en-US" smtClean="0"/>
              <a:t>‹#›</a:t>
            </a:fld>
            <a:endParaRPr lang="en-US"/>
          </a:p>
        </p:txBody>
      </p:sp>
      <p:pic>
        <p:nvPicPr>
          <p:cNvPr id="3" name="Picture Placeholder 13">
            <a:extLst>
              <a:ext uri="{FF2B5EF4-FFF2-40B4-BE49-F238E27FC236}">
                <a16:creationId xmlns:a16="http://schemas.microsoft.com/office/drawing/2014/main" id="{60526843-61BE-D877-F331-DE4A4F0FA67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12" name="Rectangle 11">
            <a:extLst>
              <a:ext uri="{FF2B5EF4-FFF2-40B4-BE49-F238E27FC236}">
                <a16:creationId xmlns:a16="http://schemas.microsoft.com/office/drawing/2014/main" id="{CC28F95A-9306-60FF-FC4E-0994A3FEBCEB}"/>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9148DD2-D293-D506-F329-C62E7C086C48}"/>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DFC038A-9111-599F-D6D8-76E4A5323231}"/>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7EE251C-C2FE-1386-86BD-F96F9EC813BF}"/>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5190C75-871C-5504-1B84-D7A0008916FA}"/>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31EC97-F1BC-E17F-2C9B-8D02B940AA07}"/>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431E05E-F4C7-223B-A267-37E4A234A5C3}"/>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7336181-F226-3755-4659-11BBBC7DCD4B}"/>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Content Placeholder 20">
            <a:extLst>
              <a:ext uri="{FF2B5EF4-FFF2-40B4-BE49-F238E27FC236}">
                <a16:creationId xmlns:a16="http://schemas.microsoft.com/office/drawing/2014/main" id="{05C3BD88-2C08-9ED2-B9E3-C1B8F637CCD0}"/>
              </a:ext>
            </a:extLst>
          </p:cNvPr>
          <p:cNvSpPr>
            <a:spLocks noGrp="1"/>
          </p:cNvSpPr>
          <p:nvPr>
            <p:ph sz="quarter" idx="11"/>
          </p:nvPr>
        </p:nvSpPr>
        <p:spPr>
          <a:xfrm>
            <a:off x="2879725" y="720725"/>
            <a:ext cx="8766175" cy="5532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916150"/>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61CBF-5BAB-BD37-F03E-B9C5235700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985454-8962-055C-99F3-2644585EBB77}"/>
              </a:ext>
            </a:extLst>
          </p:cNvPr>
          <p:cNvSpPr>
            <a:spLocks noGrp="1"/>
          </p:cNvSpPr>
          <p:nvPr>
            <p:ph type="sldNum" sz="quarter" idx="10"/>
          </p:nvPr>
        </p:nvSpPr>
        <p:spPr>
          <a:xfrm>
            <a:off x="11192400" y="6541200"/>
            <a:ext cx="366016" cy="162000"/>
          </a:xfrm>
          <a:prstGeom prst="rect">
            <a:avLst/>
          </a:prstGeom>
        </p:spPr>
        <p:txBody>
          <a:bodyPr/>
          <a:lstStyle>
            <a:lvl1pPr>
              <a:defRPr>
                <a:solidFill>
                  <a:schemeClr val="tx1"/>
                </a:solidFill>
              </a:defRPr>
            </a:lvl1pPr>
          </a:lstStyle>
          <a:p>
            <a:fld id="{6476DBEE-108B-C54B-A71F-0F1E32E29253}" type="slidenum">
              <a:rPr lang="en-US" smtClean="0"/>
              <a:t>‹#›</a:t>
            </a:fld>
            <a:endParaRPr lang="en-US"/>
          </a:p>
        </p:txBody>
      </p:sp>
      <p:sp>
        <p:nvSpPr>
          <p:cNvPr id="5" name="Content Placeholder 4">
            <a:extLst>
              <a:ext uri="{FF2B5EF4-FFF2-40B4-BE49-F238E27FC236}">
                <a16:creationId xmlns:a16="http://schemas.microsoft.com/office/drawing/2014/main" id="{01D2E189-4BD2-0B0D-CD4E-8E3120ACCC6C}"/>
              </a:ext>
            </a:extLst>
          </p:cNvPr>
          <p:cNvSpPr>
            <a:spLocks noGrp="1"/>
          </p:cNvSpPr>
          <p:nvPr>
            <p:ph sz="quarter" idx="11"/>
          </p:nvPr>
        </p:nvSpPr>
        <p:spPr>
          <a:xfrm>
            <a:off x="658984" y="1573212"/>
            <a:ext cx="105334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84D349-509F-D9E6-8495-1218F136EADD}"/>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6982064-DE82-507B-3ED9-33E04F921245}"/>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E6A4854-DAC6-9FD4-B3C8-E8654B25E557}"/>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59AAE04-0F42-5402-FF13-F5CAF083FAE5}"/>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DD94311-5BBD-C464-A668-582D7C91421F}"/>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FD52FE6-6557-E36F-467D-D0D3A68462A9}"/>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9115600-1841-CEC3-F85F-675F7023F752}"/>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857AD26-7FAE-60A8-E828-009112C5E15A}"/>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5310"/>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lide - Right color">
    <p:bg>
      <p:bgPr>
        <a:solidFill>
          <a:srgbClr val="0090A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42E429-8350-DC9E-16B0-066CCA7D7798}"/>
              </a:ext>
              <a:ext uri="{C183D7F6-B498-43B3-948B-1728B52AA6E4}">
                <adec:decorative xmlns:adec="http://schemas.microsoft.com/office/drawing/2017/decorative" val="1"/>
              </a:ext>
            </a:extLst>
          </p:cNvPr>
          <p:cNvSpPr/>
          <p:nvPr/>
        </p:nvSpPr>
        <p:spPr>
          <a:xfrm flipH="1">
            <a:off x="1" y="0"/>
            <a:ext cx="78597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10" name="Picture Placeholder 13">
            <a:extLst>
              <a:ext uri="{FF2B5EF4-FFF2-40B4-BE49-F238E27FC236}">
                <a16:creationId xmlns:a16="http://schemas.microsoft.com/office/drawing/2014/main" id="{867EF569-3747-6970-6064-82EF6E4F289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2" name="Title 1">
            <a:extLst>
              <a:ext uri="{FF2B5EF4-FFF2-40B4-BE49-F238E27FC236}">
                <a16:creationId xmlns:a16="http://schemas.microsoft.com/office/drawing/2014/main" id="{8E0D9AC4-1511-8029-A11B-675E6318AF30}"/>
              </a:ext>
            </a:extLst>
          </p:cNvPr>
          <p:cNvSpPr>
            <a:spLocks noGrp="1"/>
          </p:cNvSpPr>
          <p:nvPr>
            <p:ph type="title"/>
          </p:nvPr>
        </p:nvSpPr>
        <p:spPr/>
        <p:txBody>
          <a:bodyPr/>
          <a:lstStyle/>
          <a:p>
            <a:r>
              <a:rPr lang="en-US"/>
              <a:t>Click to edit Master title style</a:t>
            </a:r>
          </a:p>
        </p:txBody>
      </p:sp>
      <p:sp>
        <p:nvSpPr>
          <p:cNvPr id="13" name="Slide Number Placeholder 2">
            <a:extLst>
              <a:ext uri="{FF2B5EF4-FFF2-40B4-BE49-F238E27FC236}">
                <a16:creationId xmlns:a16="http://schemas.microsoft.com/office/drawing/2014/main" id="{D2435144-B98C-6641-975F-1DD586467239}"/>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fld id="{6476DBEE-108B-C54B-A71F-0F1E32E29253}" type="slidenum">
              <a:rPr lang="en-US" smtClean="0"/>
              <a:t>‹#›</a:t>
            </a:fld>
            <a:endParaRPr lang="en-US"/>
          </a:p>
        </p:txBody>
      </p:sp>
      <p:sp>
        <p:nvSpPr>
          <p:cNvPr id="7" name="Content Placeholder 6">
            <a:extLst>
              <a:ext uri="{FF2B5EF4-FFF2-40B4-BE49-F238E27FC236}">
                <a16:creationId xmlns:a16="http://schemas.microsoft.com/office/drawing/2014/main" id="{F93182B0-81BB-60D0-C5D2-DD0CE01990F9}"/>
              </a:ext>
            </a:extLst>
          </p:cNvPr>
          <p:cNvSpPr>
            <a:spLocks noGrp="1"/>
          </p:cNvSpPr>
          <p:nvPr>
            <p:ph sz="quarter" idx="34"/>
          </p:nvPr>
        </p:nvSpPr>
        <p:spPr>
          <a:xfrm>
            <a:off x="242888" y="1288473"/>
            <a:ext cx="7416800" cy="4967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B135781A-7A74-3ECD-F6C4-85CF33D0AAB8}"/>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315F16F-BBA5-AE8E-9C4E-2003D9A0FF4E}"/>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0CC3A8F-15CD-1D0F-972B-357D25866034}"/>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C4F3D90-CE5E-668C-B9CB-67796284A38C}"/>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7CE66C2-A154-E2B0-BC9D-21C03BA3E54D}"/>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6256B82-5552-5E15-9D90-518656F62A3C}"/>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8189A96-A43F-79AC-46FD-D28A94834FD9}"/>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5F94DE2-DE8A-BF1C-07A5-82C1F131DEE6}"/>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112252"/>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Quote teal">
    <p:bg>
      <p:bgPr>
        <a:solidFill>
          <a:srgbClr val="0090A8"/>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04CDFE-D518-9E5F-ECA9-CEC072D94FB6}"/>
              </a:ext>
            </a:extLst>
          </p:cNvPr>
          <p:cNvSpPr>
            <a:spLocks noGrp="1"/>
          </p:cNvSpPr>
          <p:nvPr>
            <p:ph type="title" hasCustomPrompt="1"/>
          </p:nvPr>
        </p:nvSpPr>
        <p:spPr>
          <a:xfrm>
            <a:off x="615149" y="1629691"/>
            <a:ext cx="7416798" cy="863600"/>
          </a:xfrm>
        </p:spPr>
        <p:txBody>
          <a:bodyPr/>
          <a:lstStyle>
            <a:lvl1pPr>
              <a:defRPr sz="4800">
                <a:solidFill>
                  <a:schemeClr val="bg1"/>
                </a:solidFill>
              </a:defRPr>
            </a:lvl1pPr>
          </a:lstStyle>
          <a:p>
            <a:r>
              <a:rPr lang="en-US" dirty="0"/>
              <a:t>“Insert Quote”</a:t>
            </a:r>
          </a:p>
        </p:txBody>
      </p:sp>
      <p:sp>
        <p:nvSpPr>
          <p:cNvPr id="11" name="Slide Number Placeholder 2">
            <a:extLst>
              <a:ext uri="{FF2B5EF4-FFF2-40B4-BE49-F238E27FC236}">
                <a16:creationId xmlns:a16="http://schemas.microsoft.com/office/drawing/2014/main" id="{DDD325A3-9809-3C4A-A2F3-EE45F3686CD1}"/>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fld id="{6476DBEE-108B-C54B-A71F-0F1E32E29253}" type="slidenum">
              <a:rPr lang="en-US" smtClean="0"/>
              <a:t>‹#›</a:t>
            </a:fld>
            <a:endParaRPr lang="en-US"/>
          </a:p>
        </p:txBody>
      </p:sp>
      <p:pic>
        <p:nvPicPr>
          <p:cNvPr id="9" name="Graphic 8" descr="Clarivate logo">
            <a:extLst>
              <a:ext uri="{FF2B5EF4-FFF2-40B4-BE49-F238E27FC236}">
                <a16:creationId xmlns:a16="http://schemas.microsoft.com/office/drawing/2014/main" id="{79EDE454-BB18-CB4F-97B6-611BA998DE69}"/>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394" y="6354000"/>
            <a:ext cx="1360800" cy="402797"/>
          </a:xfrm>
          <a:prstGeom prst="rect">
            <a:avLst/>
          </a:prstGeom>
        </p:spPr>
      </p:pic>
      <p:sp>
        <p:nvSpPr>
          <p:cNvPr id="2" name="Rectangle 1">
            <a:extLst>
              <a:ext uri="{FF2B5EF4-FFF2-40B4-BE49-F238E27FC236}">
                <a16:creationId xmlns:a16="http://schemas.microsoft.com/office/drawing/2014/main" id="{7ADBF378-8397-2679-47E3-86846BAABC57}"/>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91A4D27-04CB-5B10-E79D-2A986700DB23}"/>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535D4D4-4CC9-FB40-EED0-B11C53A516A5}"/>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23B828-B3E4-DA71-B4E0-8F0C83536F71}"/>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4115052-0A6C-C781-316B-EDAAB5764275}"/>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9721246-1168-5F92-3158-0324B46406D1}"/>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929684E-0B20-EAA5-5E8C-24E1AB228CA7}"/>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D71FE03-2747-14EB-0278-2E420823787D}"/>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883584"/>
      </p:ext>
    </p:extLst>
  </p:cSld>
  <p:clrMapOvr>
    <a:masterClrMapping/>
  </p:clrMapOvr>
  <p:hf hdr="0" ftr="0" dt="0"/>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hank you - Right image">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30615B0-2438-DBD8-1FC9-70851E677E7A}"/>
              </a:ext>
            </a:extLst>
          </p:cNvPr>
          <p:cNvSpPr>
            <a:spLocks noGrp="1"/>
          </p:cNvSpPr>
          <p:nvPr>
            <p:ph type="title"/>
          </p:nvPr>
        </p:nvSpPr>
        <p:spPr>
          <a:xfrm>
            <a:off x="179681" y="-506796"/>
            <a:ext cx="7416798" cy="387093"/>
          </a:xfrm>
        </p:spPr>
        <p:txBody>
          <a:bodyPr/>
          <a:lstStyle>
            <a:lvl1pPr>
              <a:defRPr/>
            </a:lvl1pPr>
          </a:lstStyle>
          <a:p>
            <a:r>
              <a:rPr lang="en-US"/>
              <a:t>Click to edit Master title style</a:t>
            </a:r>
            <a:endParaRPr lang="en-US" dirty="0"/>
          </a:p>
        </p:txBody>
      </p:sp>
      <p:sp>
        <p:nvSpPr>
          <p:cNvPr id="14" name="Text Placeholder 7">
            <a:extLst>
              <a:ext uri="{FF2B5EF4-FFF2-40B4-BE49-F238E27FC236}">
                <a16:creationId xmlns:a16="http://schemas.microsoft.com/office/drawing/2014/main" id="{84E979A2-7510-A040-BC0F-07B91689780A}"/>
              </a:ext>
            </a:extLst>
          </p:cNvPr>
          <p:cNvSpPr>
            <a:spLocks noGrp="1"/>
          </p:cNvSpPr>
          <p:nvPr>
            <p:ph type="body" sz="quarter" idx="13"/>
          </p:nvPr>
        </p:nvSpPr>
        <p:spPr>
          <a:xfrm>
            <a:off x="633600" y="3348000"/>
            <a:ext cx="5367150" cy="1203406"/>
          </a:xfrm>
          <a:prstGeom prst="rect">
            <a:avLst/>
          </a:prstGeom>
          <a:noFill/>
          <a:ln/>
        </p:spPr>
        <p:txBody>
          <a:bodyPr wrap="square" lIns="0" tIns="0" rIns="0" bIns="0" rtlCol="0" anchor="t"/>
          <a:lstStyle>
            <a:lvl1pPr marL="0" indent="0">
              <a:lnSpc>
                <a:spcPct val="100000"/>
              </a:lnSpc>
              <a:spcBef>
                <a:spcPts val="0"/>
              </a:spcBef>
              <a:spcAft>
                <a:spcPts val="0"/>
              </a:spcAft>
              <a:buNone/>
              <a:defRPr lang="en-US" sz="3600" b="1" kern="0" spc="-150" baseline="0" dirty="0">
                <a:solidFill>
                  <a:srgbClr val="000000"/>
                </a:solidFill>
                <a:latin typeface="Calibri Bold" pitchFamily="34" charset="0"/>
                <a:ea typeface="Calibri Bold" pitchFamily="34" charset="-122"/>
                <a:cs typeface="Calibri Bold" pitchFamily="34" charset="-120"/>
              </a:defRPr>
            </a:lvl1pPr>
          </a:lstStyle>
          <a:p>
            <a:pPr marL="0" lvl="0">
              <a:lnSpc>
                <a:spcPts val="3480"/>
              </a:lnSpc>
            </a:pPr>
            <a:r>
              <a:rPr lang="en-US"/>
              <a:t>Click to edit Master text styles</a:t>
            </a:r>
          </a:p>
        </p:txBody>
      </p:sp>
      <p:sp>
        <p:nvSpPr>
          <p:cNvPr id="26" name="Text Placeholder 17">
            <a:extLst>
              <a:ext uri="{FF2B5EF4-FFF2-40B4-BE49-F238E27FC236}">
                <a16:creationId xmlns:a16="http://schemas.microsoft.com/office/drawing/2014/main" id="{9E50CE74-8356-0145-92B1-4AB595E1719D}"/>
              </a:ext>
            </a:extLst>
          </p:cNvPr>
          <p:cNvSpPr>
            <a:spLocks noGrp="1"/>
          </p:cNvSpPr>
          <p:nvPr>
            <p:ph type="body" sz="quarter" idx="15"/>
          </p:nvPr>
        </p:nvSpPr>
        <p:spPr>
          <a:xfrm>
            <a:off x="633600" y="4986000"/>
            <a:ext cx="5448563" cy="307777"/>
          </a:xfrm>
          <a:prstGeom prst="rect">
            <a:avLst/>
          </a:prstGeom>
        </p:spPr>
        <p:txBody>
          <a:bodyPr wrap="square">
            <a:spAutoFit/>
          </a:bodyPr>
          <a:lstStyle>
            <a:lvl1pPr marL="0" indent="0">
              <a:lnSpc>
                <a:spcPct val="100000"/>
              </a:lnSpc>
              <a:spcBef>
                <a:spcPts val="0"/>
              </a:spcBef>
              <a:spcAft>
                <a:spcPts val="0"/>
              </a:spcAft>
              <a:buNone/>
              <a:defRPr sz="1400" baseline="0">
                <a:solidFill>
                  <a:schemeClr val="tx1"/>
                </a:solidFill>
              </a:defRPr>
            </a:lvl1pPr>
          </a:lstStyle>
          <a:p>
            <a:pPr lvl="0"/>
            <a:r>
              <a:rPr lang="en-US"/>
              <a:t>Click to edit Master text styles</a:t>
            </a:r>
          </a:p>
        </p:txBody>
      </p:sp>
      <p:sp>
        <p:nvSpPr>
          <p:cNvPr id="2" name="Rectangle 1">
            <a:extLst>
              <a:ext uri="{FF2B5EF4-FFF2-40B4-BE49-F238E27FC236}">
                <a16:creationId xmlns:a16="http://schemas.microsoft.com/office/drawing/2014/main" id="{533D9691-D39E-1E4E-AE52-EF4F711C9A04}"/>
              </a:ext>
              <a:ext uri="{C183D7F6-B498-43B3-948B-1728B52AA6E4}">
                <adec:decorative xmlns:adec="http://schemas.microsoft.com/office/drawing/2017/decorative" val="1"/>
              </a:ext>
            </a:extLst>
          </p:cNvPr>
          <p:cNvSpPr/>
          <p:nvPr/>
        </p:nvSpPr>
        <p:spPr>
          <a:xfrm>
            <a:off x="0" y="6383415"/>
            <a:ext cx="2290763" cy="474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Picture Placeholder 6">
            <a:extLst>
              <a:ext uri="{FF2B5EF4-FFF2-40B4-BE49-F238E27FC236}">
                <a16:creationId xmlns:a16="http://schemas.microsoft.com/office/drawing/2014/main" id="{344BB980-751A-CB47-A080-24E4A2E633FF}"/>
              </a:ext>
            </a:extLst>
          </p:cNvPr>
          <p:cNvSpPr>
            <a:spLocks noGrp="1"/>
          </p:cNvSpPr>
          <p:nvPr>
            <p:ph type="pic" sz="quarter" idx="18" hasCustomPrompt="1"/>
          </p:nvPr>
        </p:nvSpPr>
        <p:spPr>
          <a:xfrm>
            <a:off x="7118350" y="0"/>
            <a:ext cx="5073650" cy="6858000"/>
          </a:xfrm>
          <a:prstGeom prst="rect">
            <a:avLst/>
          </a:prstGeom>
          <a:solidFill>
            <a:schemeClr val="bg1">
              <a:lumMod val="95000"/>
            </a:schemeClr>
          </a:solidFill>
        </p:spPr>
        <p:txBody>
          <a:bodyPr vert="horz" lIns="72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r>
              <a:rPr lang="en-GB" dirty="0"/>
              <a:t>Use brand approved imagery only from the image library.</a:t>
            </a:r>
          </a:p>
          <a:p>
            <a:pPr marL="171450" marR="0" lvl="0" indent="-171450" fontAlgn="auto">
              <a:buSzTx/>
              <a:tabLst/>
            </a:pPr>
            <a:r>
              <a:rPr lang="en-GB" dirty="0"/>
              <a:t>Please see the appendix for brand guidance on selecting an image.</a:t>
            </a:r>
          </a:p>
        </p:txBody>
      </p:sp>
      <p:sp>
        <p:nvSpPr>
          <p:cNvPr id="22" name="TextBox 21">
            <a:extLst>
              <a:ext uri="{FF2B5EF4-FFF2-40B4-BE49-F238E27FC236}">
                <a16:creationId xmlns:a16="http://schemas.microsoft.com/office/drawing/2014/main" id="{12A1591E-87ED-0143-8B74-91CD08ED08B4}"/>
              </a:ext>
            </a:extLst>
          </p:cNvPr>
          <p:cNvSpPr txBox="1"/>
          <p:nvPr/>
        </p:nvSpPr>
        <p:spPr bwMode="gray">
          <a:xfrm>
            <a:off x="623888" y="6381328"/>
            <a:ext cx="6291075" cy="309187"/>
          </a:xfrm>
          <a:prstGeom prst="rect">
            <a:avLst/>
          </a:prstGeom>
          <a:noFill/>
        </p:spPr>
        <p:txBody>
          <a:bodyPr wrap="square" lIns="0" tIns="0" rIns="0" bIns="0" rtlCol="0" anchor="t" anchorCtr="0">
            <a:spAutoFit/>
          </a:bodyPr>
          <a:lstStyle>
            <a:defPPr>
              <a:defRPr lang="en-US"/>
            </a:defPPr>
            <a:lvl1pPr lvl="0" defTabSz="685783">
              <a:lnSpc>
                <a:spcPct val="85000"/>
              </a:lnSpc>
              <a:defRPr sz="800"/>
            </a:lvl1pPr>
          </a:lstStyle>
          <a:p>
            <a:pPr marL="0" marR="0" lvl="0" indent="0" algn="l" defTabSz="685783" rtl="0" eaLnBrk="1" fontAlgn="auto" latinLnBrk="0" hangingPunct="1">
              <a:lnSpc>
                <a:spcPts val="82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 2022 Clarivate. All rights reserved. Republication or redistribution of Clarivate content, including by framing or similar means, is prohibited without the prior written consent of Clarivate. Clarivate and its logo, as well as all other trademarks used herein are trademarks of their respective owners and used under license.</a:t>
            </a: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3" name="Picture Placeholder 16" descr="Clarivate logo">
            <a:extLst>
              <a:ext uri="{FF2B5EF4-FFF2-40B4-BE49-F238E27FC236}">
                <a16:creationId xmlns:a16="http://schemas.microsoft.com/office/drawing/2014/main" id="{9E9AF320-D552-09CE-463A-91F85463A86F}"/>
              </a:ext>
            </a:extLst>
          </p:cNvPr>
          <p:cNvPicPr>
            <a:picLocks noChangeAspect="1"/>
          </p:cNvPicPr>
          <p:nvPr/>
        </p:nvPicPr>
        <p:blipFill>
          <a:blip r:embed="rId2">
            <a:extLst>
              <a:ext uri="{96DAC541-7B7A-43D3-8B79-37D633B846F1}">
                <asvg:svgBlip xmlns:asvg="http://schemas.microsoft.com/office/drawing/2016/SVG/main" r:embed="rId3"/>
              </a:ext>
            </a:extLst>
          </a:blip>
          <a:srcRect l="498" r="498"/>
          <a:stretch>
            <a:fillRect/>
          </a:stretch>
        </p:blipFill>
        <p:spPr>
          <a:xfrm>
            <a:off x="412659" y="180000"/>
            <a:ext cx="2803616" cy="838200"/>
          </a:xfrm>
          <a:prstGeom prst="rect">
            <a:avLst/>
          </a:prstGeom>
        </p:spPr>
      </p:pic>
      <p:sp>
        <p:nvSpPr>
          <p:cNvPr id="4" name="Rectangle 3">
            <a:extLst>
              <a:ext uri="{FF2B5EF4-FFF2-40B4-BE49-F238E27FC236}">
                <a16:creationId xmlns:a16="http://schemas.microsoft.com/office/drawing/2014/main" id="{E617777E-9432-62E0-623A-4E020880F3D2}"/>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90DD401-0CF1-BEA5-2094-120062DACCF9}"/>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F7B1B1F-FCC8-1338-954B-D37EAEDFC907}"/>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C698EC3-DD68-E6EF-B68E-8CCEBF817C47}"/>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FCE63B0-4052-C355-08D6-B1CD1F247A16}"/>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1733F4E-05DA-D579-4815-A264A2AEC408}"/>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1447F81-3E7F-2EC5-EB3F-391AA338DB95}"/>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C8E6955-D1D3-3EB9-AA8D-A51431CCFE0D}"/>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79985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2023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31644797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divider - Right imag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4DF2B29-2A4C-63ED-367B-EEB4F5EF2195}"/>
              </a:ext>
            </a:extLst>
          </p:cNvPr>
          <p:cNvSpPr>
            <a:spLocks noGrp="1"/>
          </p:cNvSpPr>
          <p:nvPr>
            <p:ph type="title" idx="4294967295"/>
          </p:nvPr>
        </p:nvSpPr>
        <p:spPr>
          <a:xfrm>
            <a:off x="633599" y="3467654"/>
            <a:ext cx="6252976" cy="387093"/>
          </a:xfrm>
        </p:spPr>
        <p:txBody>
          <a:bodyPr/>
          <a:lstStyle/>
          <a:p>
            <a:r>
              <a:rPr lang="en-US" sz="3600"/>
              <a:t>Click to edit Master title style</a:t>
            </a:r>
            <a:endParaRPr lang="en-US" sz="3600" dirty="0"/>
          </a:p>
        </p:txBody>
      </p:sp>
      <p:sp>
        <p:nvSpPr>
          <p:cNvPr id="15" name="Slide Number Placeholder 2">
            <a:extLst>
              <a:ext uri="{FF2B5EF4-FFF2-40B4-BE49-F238E27FC236}">
                <a16:creationId xmlns:a16="http://schemas.microsoft.com/office/drawing/2014/main" id="{E3C71FEA-3E15-DB4A-9560-701AB58841FC}"/>
              </a:ext>
            </a:extLst>
          </p:cNvPr>
          <p:cNvSpPr>
            <a:spLocks noGrp="1"/>
          </p:cNvSpPr>
          <p:nvPr>
            <p:ph type="sldNum" sz="quarter" idx="33"/>
          </p:nvPr>
        </p:nvSpPr>
        <p:spPr>
          <a:xfrm>
            <a:off x="11192400" y="6498000"/>
            <a:ext cx="366016" cy="162000"/>
          </a:xfrm>
          <a:prstGeom prst="rect">
            <a:avLst/>
          </a:prstGeom>
        </p:spPr>
        <p:txBody>
          <a:bodyPr rIns="0" anchor="b" anchorCtr="0"/>
          <a:lstStyle/>
          <a:p>
            <a:fld id="{6476DBEE-108B-C54B-A71F-0F1E32E29253}" type="slidenum">
              <a:rPr lang="en-US" smtClean="0"/>
              <a:t>‹#›</a:t>
            </a:fld>
            <a:endParaRPr lang="en-US"/>
          </a:p>
        </p:txBody>
      </p:sp>
      <p:sp>
        <p:nvSpPr>
          <p:cNvPr id="7" name="Picture Placeholder 6">
            <a:extLst>
              <a:ext uri="{FF2B5EF4-FFF2-40B4-BE49-F238E27FC236}">
                <a16:creationId xmlns:a16="http://schemas.microsoft.com/office/drawing/2014/main" id="{0CF8E151-1EA8-8B4D-BA7F-E16F3071BF01}"/>
              </a:ext>
            </a:extLst>
          </p:cNvPr>
          <p:cNvSpPr>
            <a:spLocks noGrp="1"/>
          </p:cNvSpPr>
          <p:nvPr>
            <p:ph type="pic" sz="quarter" idx="17" hasCustomPrompt="1"/>
          </p:nvPr>
        </p:nvSpPr>
        <p:spPr>
          <a:xfrm>
            <a:off x="7118350" y="-1"/>
            <a:ext cx="5073650" cy="6075363"/>
          </a:xfrm>
          <a:prstGeom prst="rect">
            <a:avLst/>
          </a:prstGeom>
          <a:solidFill>
            <a:schemeClr val="bg1">
              <a:lumMod val="95000"/>
            </a:schemeClr>
          </a:solidFill>
        </p:spPr>
        <p:txBody>
          <a:bodyPr vert="horz" lIns="72000" tIns="180000" rIns="180000" bIns="180000" rtlCol="0">
            <a:noAutofit/>
          </a:bodyPr>
          <a:lstStyle>
            <a:lvl1pPr>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p:txBody>
      </p:sp>
      <p:pic>
        <p:nvPicPr>
          <p:cNvPr id="4" name="Picture Placeholder 13" descr="Clarivate logo">
            <a:extLst>
              <a:ext uri="{FF2B5EF4-FFF2-40B4-BE49-F238E27FC236}">
                <a16:creationId xmlns:a16="http://schemas.microsoft.com/office/drawing/2014/main" id="{85DC74E2-D1BB-FB28-A7AB-C8717AE7F1D6}"/>
              </a:ext>
            </a:extLst>
          </p:cNvPr>
          <p:cNvPicPr>
            <a:picLocks noChangeAspect="1"/>
          </p:cNvPicPr>
          <p:nvPr/>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3" name="Rectangle 2">
            <a:extLst>
              <a:ext uri="{FF2B5EF4-FFF2-40B4-BE49-F238E27FC236}">
                <a16:creationId xmlns:a16="http://schemas.microsoft.com/office/drawing/2014/main" id="{FC5937B9-1DBB-0E39-9DE5-998F09D9686C}"/>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FB0A5EA-A240-B919-42FD-C342A373031D}"/>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E67C582-2076-B296-63C9-82B39CACC15A}"/>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085D1B-1944-7EF7-A05B-E8E9B440A1A6}"/>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3E60B-5460-3A54-33EB-5D9A2C3C2854}"/>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D2FA1B4-B6AD-8070-AF4B-CB628C929DB6}"/>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90D40E-6759-E95C-FE71-69E45FF881B7}"/>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4768644-14CE-9063-C3E1-1ED564B3ACD8}"/>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729030"/>
      </p:ext>
    </p:extLst>
  </p:cSld>
  <p:clrMapOvr>
    <a:masterClrMapping/>
  </p:clrMapOvr>
  <p:hf hdr="0" ftr="0" dt="0"/>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Section divider - full image">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A1CF89F-06FB-7862-197E-60C83454283B}"/>
              </a:ext>
            </a:extLst>
          </p:cNvPr>
          <p:cNvSpPr>
            <a:spLocks noGrp="1"/>
          </p:cNvSpPr>
          <p:nvPr>
            <p:ph type="pic" sz="quarter" idx="17"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vert="horz" wrap="square" lIns="7200000" tIns="180000" rIns="180000" bIns="180000" rtlCol="0">
            <a:noAutofit/>
          </a:bodyPr>
          <a:lstStyle>
            <a:lvl1pPr marL="171450" indent="-171450">
              <a:buFont typeface="Arial" panose="020B0604020202020204" pitchFamily="34" charset="0"/>
              <a:buChar char="•"/>
              <a:defRPr lang="en-GB" sz="1200" dirty="0">
                <a:highlight>
                  <a:srgbClr val="FFFF00"/>
                </a:highlight>
              </a:defRPr>
            </a:lvl1pPr>
          </a:lstStyle>
          <a:p>
            <a:pPr marL="171450" marR="0" lvl="0" indent="-171450" fontAlgn="auto">
              <a:buSzTx/>
              <a:tabLst/>
            </a:pPr>
            <a:r>
              <a:rPr lang="en-GB" dirty="0"/>
              <a:t>Click on the icon to import your own image.</a:t>
            </a:r>
          </a:p>
          <a:p>
            <a:pPr marL="171450" marR="0" lvl="0" indent="-171450" fontAlgn="auto">
              <a:buSzTx/>
              <a:tabLst/>
            </a:pPr>
            <a:endParaRPr lang="en-GB" dirty="0"/>
          </a:p>
          <a:p>
            <a:pPr marL="0" marR="0" lvl="0" indent="0" fontAlgn="auto">
              <a:buSzTx/>
              <a:buNone/>
              <a:tabLst/>
            </a:pPr>
            <a:endParaRPr lang="en-GB" dirty="0"/>
          </a:p>
        </p:txBody>
      </p:sp>
      <p:sp>
        <p:nvSpPr>
          <p:cNvPr id="11" name="Title 6">
            <a:extLst>
              <a:ext uri="{FF2B5EF4-FFF2-40B4-BE49-F238E27FC236}">
                <a16:creationId xmlns:a16="http://schemas.microsoft.com/office/drawing/2014/main" id="{11311A13-8EB4-8DEB-DE06-5F72F871C82F}"/>
              </a:ext>
            </a:extLst>
          </p:cNvPr>
          <p:cNvSpPr>
            <a:spLocks noGrp="1"/>
          </p:cNvSpPr>
          <p:nvPr>
            <p:ph type="title" idx="4294967295"/>
          </p:nvPr>
        </p:nvSpPr>
        <p:spPr>
          <a:xfrm>
            <a:off x="611932" y="3467654"/>
            <a:ext cx="7416798" cy="387093"/>
          </a:xfrm>
        </p:spPr>
        <p:txBody>
          <a:bodyPr/>
          <a:lstStyle/>
          <a:p>
            <a:r>
              <a:rPr lang="en-US" sz="3600"/>
              <a:t>Click to edit Master title style</a:t>
            </a:r>
            <a:endParaRPr lang="en-US" sz="3600" dirty="0"/>
          </a:p>
        </p:txBody>
      </p:sp>
      <p:sp>
        <p:nvSpPr>
          <p:cNvPr id="17" name="Slide Number Placeholder 2">
            <a:extLst>
              <a:ext uri="{FF2B5EF4-FFF2-40B4-BE49-F238E27FC236}">
                <a16:creationId xmlns:a16="http://schemas.microsoft.com/office/drawing/2014/main" id="{7679EFC3-A80B-C746-A161-B6A8C7FA589F}"/>
              </a:ext>
            </a:extLst>
          </p:cNvPr>
          <p:cNvSpPr>
            <a:spLocks noGrp="1"/>
          </p:cNvSpPr>
          <p:nvPr>
            <p:ph type="sldNum" sz="quarter" idx="33"/>
          </p:nvPr>
        </p:nvSpPr>
        <p:spPr>
          <a:xfrm>
            <a:off x="11192400" y="6498000"/>
            <a:ext cx="366016" cy="162000"/>
          </a:xfrm>
          <a:prstGeom prst="rect">
            <a:avLst/>
          </a:prstGeom>
        </p:spPr>
        <p:txBody>
          <a:bodyPr rIns="0" anchor="b" anchorCtr="0"/>
          <a:lstStyle/>
          <a:p>
            <a:fld id="{6476DBEE-108B-C54B-A71F-0F1E32E29253}" type="slidenum">
              <a:rPr lang="en-US" smtClean="0"/>
              <a:t>‹#›</a:t>
            </a:fld>
            <a:endParaRPr lang="en-US"/>
          </a:p>
        </p:txBody>
      </p:sp>
      <p:sp>
        <p:nvSpPr>
          <p:cNvPr id="2" name="Rectangle 1">
            <a:extLst>
              <a:ext uri="{FF2B5EF4-FFF2-40B4-BE49-F238E27FC236}">
                <a16:creationId xmlns:a16="http://schemas.microsoft.com/office/drawing/2014/main" id="{EB062B44-756B-0226-77C2-CF3B875B20B7}"/>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AE082BC-01D5-A4C2-B2E3-B3BFF7287ED1}"/>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D1F3BE-D8B5-697A-E9C6-ADCA684CB485}"/>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77ABDF2-B9F4-0A07-5BB9-7C18785AD369}"/>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8D96C93-9458-FFA4-02F6-BF5B9EE00509}"/>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0A22DE-C613-D2C3-9C8B-4B6E008A43CE}"/>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AB4DA2-0CC9-07DA-DBDF-82F83B8298EE}"/>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5C57F8-45FF-735E-2C6F-AEDCF373501E}"/>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Placeholder 13" descr="Clarivate logo">
            <a:extLst>
              <a:ext uri="{FF2B5EF4-FFF2-40B4-BE49-F238E27FC236}">
                <a16:creationId xmlns:a16="http://schemas.microsoft.com/office/drawing/2014/main" id="{7171E1CB-BE42-FE5D-6284-3ED590C57A07}"/>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Tree>
    <p:extLst>
      <p:ext uri="{BB962C8B-B14F-4D97-AF65-F5344CB8AC3E}">
        <p14:creationId xmlns:p14="http://schemas.microsoft.com/office/powerpoint/2010/main" val="873869425"/>
      </p:ext>
    </p:extLst>
  </p:cSld>
  <p:clrMapOvr>
    <a:masterClrMapping/>
  </p:clrMapOvr>
  <p:hf hdr="0" ftr="0" dt="0"/>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divider - full color">
    <p:bg>
      <p:bgPr>
        <a:solidFill>
          <a:srgbClr val="0090A8"/>
        </a:solidFill>
        <a:effectLst/>
      </p:bgPr>
    </p:bg>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DDD325A3-9809-3C4A-A2F3-EE45F3686CD1}"/>
              </a:ext>
            </a:extLst>
          </p:cNvPr>
          <p:cNvSpPr>
            <a:spLocks noGrp="1"/>
          </p:cNvSpPr>
          <p:nvPr>
            <p:ph type="sldNum" sz="quarter" idx="33"/>
          </p:nvPr>
        </p:nvSpPr>
        <p:spPr>
          <a:xfrm>
            <a:off x="11192400" y="6498000"/>
            <a:ext cx="366016" cy="162000"/>
          </a:xfrm>
          <a:prstGeom prst="rect">
            <a:avLst/>
          </a:prstGeom>
        </p:spPr>
        <p:txBody>
          <a:bodyPr rIns="0" anchor="b" anchorCtr="0"/>
          <a:lstStyle>
            <a:lvl1pPr>
              <a:defRPr>
                <a:solidFill>
                  <a:schemeClr val="bg1"/>
                </a:solidFill>
              </a:defRPr>
            </a:lvl1pPr>
          </a:lstStyle>
          <a:p>
            <a:fld id="{6476DBEE-108B-C54B-A71F-0F1E32E29253}" type="slidenum">
              <a:rPr lang="en-US" smtClean="0"/>
              <a:t>‹#›</a:t>
            </a:fld>
            <a:endParaRPr lang="en-US"/>
          </a:p>
        </p:txBody>
      </p:sp>
      <p:pic>
        <p:nvPicPr>
          <p:cNvPr id="9" name="Graphic 8" descr="Clarivate logo">
            <a:extLst>
              <a:ext uri="{FF2B5EF4-FFF2-40B4-BE49-F238E27FC236}">
                <a16:creationId xmlns:a16="http://schemas.microsoft.com/office/drawing/2014/main" id="{79EDE454-BB18-CB4F-97B6-611BA998DE69}"/>
              </a:ext>
              <a:ext uri="{C183D7F6-B498-43B3-948B-1728B52AA6E4}">
                <adec:decorative xmlns:adec="http://schemas.microsoft.com/office/drawing/2017/decorative" val="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394" y="6354000"/>
            <a:ext cx="1360800" cy="402797"/>
          </a:xfrm>
          <a:prstGeom prst="rect">
            <a:avLst/>
          </a:prstGeom>
        </p:spPr>
      </p:pic>
      <p:sp>
        <p:nvSpPr>
          <p:cNvPr id="2" name="Rectangle 1">
            <a:extLst>
              <a:ext uri="{FF2B5EF4-FFF2-40B4-BE49-F238E27FC236}">
                <a16:creationId xmlns:a16="http://schemas.microsoft.com/office/drawing/2014/main" id="{98E08AB8-B06E-C779-06AA-02DF81D3F2C5}"/>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5587AEB-FCFF-082F-2927-A3A2CB4CAB9F}"/>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56433FE-34D8-B6E2-85C8-9A14EF253686}"/>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E84D11E-CE99-2B09-A1FE-A31582BD544E}"/>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72C27F8-51E4-458B-6BFE-B5A579D177B4}"/>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51BD8FB-9EB8-2602-1471-D043F7DBCDEC}"/>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C14A780-5AAA-E251-F26E-875FF664D5CE}"/>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B9210A3-D4DA-91F4-935B-BEE5101AB5FE}"/>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2954B038-B5A9-60F8-84AB-0F30BA62F4B2}"/>
              </a:ext>
            </a:extLst>
          </p:cNvPr>
          <p:cNvSpPr>
            <a:spLocks noGrp="1"/>
          </p:cNvSpPr>
          <p:nvPr>
            <p:ph type="title" hasCustomPrompt="1"/>
          </p:nvPr>
        </p:nvSpPr>
        <p:spPr>
          <a:xfrm>
            <a:off x="674105" y="3491076"/>
            <a:ext cx="7416798" cy="387093"/>
          </a:xfrm>
        </p:spPr>
        <p:txBody>
          <a:bodyPr/>
          <a:lstStyle>
            <a:lvl1pPr>
              <a:defRPr>
                <a:solidFill>
                  <a:schemeClr val="bg1"/>
                </a:solidFill>
              </a:defRPr>
            </a:lvl1pPr>
          </a:lstStyle>
          <a:p>
            <a:r>
              <a:rPr lang="en-US" dirty="0"/>
              <a:t>Section divider</a:t>
            </a:r>
          </a:p>
        </p:txBody>
      </p:sp>
    </p:spTree>
    <p:extLst>
      <p:ext uri="{BB962C8B-B14F-4D97-AF65-F5344CB8AC3E}">
        <p14:creationId xmlns:p14="http://schemas.microsoft.com/office/powerpoint/2010/main" val="1691131358"/>
      </p:ext>
    </p:extLst>
  </p:cSld>
  <p:clrMapOvr>
    <a:masterClrMapping/>
  </p:clrMapOvr>
  <p:hf hdr="0" ftr="0" dt="0"/>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Section divider - white">
    <p:bg>
      <p:bgPr>
        <a:solidFill>
          <a:schemeClr val="bg1"/>
        </a:solidFill>
        <a:effectLst/>
      </p:bgPr>
    </p:bg>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11311A13-8EB4-8DEB-DE06-5F72F871C82F}"/>
              </a:ext>
            </a:extLst>
          </p:cNvPr>
          <p:cNvSpPr>
            <a:spLocks noGrp="1"/>
          </p:cNvSpPr>
          <p:nvPr>
            <p:ph type="title" idx="4294967295"/>
          </p:nvPr>
        </p:nvSpPr>
        <p:spPr>
          <a:xfrm>
            <a:off x="611932" y="3467654"/>
            <a:ext cx="7416798" cy="387093"/>
          </a:xfrm>
        </p:spPr>
        <p:txBody>
          <a:bodyPr/>
          <a:lstStyle/>
          <a:p>
            <a:r>
              <a:rPr lang="en-US" sz="3600"/>
              <a:t>Click to edit Master title style</a:t>
            </a:r>
            <a:endParaRPr lang="en-US" sz="3600" dirty="0"/>
          </a:p>
        </p:txBody>
      </p:sp>
      <p:sp>
        <p:nvSpPr>
          <p:cNvPr id="17" name="Slide Number Placeholder 2">
            <a:extLst>
              <a:ext uri="{FF2B5EF4-FFF2-40B4-BE49-F238E27FC236}">
                <a16:creationId xmlns:a16="http://schemas.microsoft.com/office/drawing/2014/main" id="{7679EFC3-A80B-C746-A161-B6A8C7FA589F}"/>
              </a:ext>
            </a:extLst>
          </p:cNvPr>
          <p:cNvSpPr>
            <a:spLocks noGrp="1"/>
          </p:cNvSpPr>
          <p:nvPr>
            <p:ph type="sldNum" sz="quarter" idx="33"/>
          </p:nvPr>
        </p:nvSpPr>
        <p:spPr>
          <a:xfrm>
            <a:off x="11192400" y="6498000"/>
            <a:ext cx="366016" cy="162000"/>
          </a:xfrm>
          <a:prstGeom prst="rect">
            <a:avLst/>
          </a:prstGeom>
        </p:spPr>
        <p:txBody>
          <a:bodyPr rIns="0" anchor="b" anchorCtr="0"/>
          <a:lstStyle/>
          <a:p>
            <a:fld id="{6476DBEE-108B-C54B-A71F-0F1E32E29253}" type="slidenum">
              <a:rPr lang="en-US" smtClean="0"/>
              <a:t>‹#›</a:t>
            </a:fld>
            <a:endParaRPr lang="en-US"/>
          </a:p>
        </p:txBody>
      </p:sp>
      <p:pic>
        <p:nvPicPr>
          <p:cNvPr id="13" name="Picture Placeholder 13" descr="Clarivate logo">
            <a:extLst>
              <a:ext uri="{FF2B5EF4-FFF2-40B4-BE49-F238E27FC236}">
                <a16:creationId xmlns:a16="http://schemas.microsoft.com/office/drawing/2014/main" id="{7171E1CB-BE42-FE5D-6284-3ED590C57A07}"/>
              </a:ext>
            </a:extLst>
          </p:cNvPr>
          <p:cNvPicPr>
            <a:picLocks noChangeAspect="1"/>
          </p:cNvPicPr>
          <p:nvPr/>
        </p:nvPicPr>
        <p:blipFill>
          <a:blip r:embed="rId2">
            <a:extLst>
              <a:ext uri="{96DAC541-7B7A-43D3-8B79-37D633B846F1}">
                <asvg:svgBlip xmlns:asvg="http://schemas.microsoft.com/office/drawing/2016/SVG/main" r:embed="rId3"/>
              </a:ext>
            </a:extLst>
          </a:blip>
          <a:srcRect l="50" r="50"/>
          <a:stretch>
            <a:fillRect/>
          </a:stretch>
        </p:blipFill>
        <p:spPr>
          <a:xfrm>
            <a:off x="523038" y="6354000"/>
            <a:ext cx="1371600" cy="406400"/>
          </a:xfrm>
          <a:prstGeom prst="rect">
            <a:avLst/>
          </a:prstGeom>
        </p:spPr>
      </p:pic>
      <p:sp>
        <p:nvSpPr>
          <p:cNvPr id="2" name="Rectangle 1">
            <a:extLst>
              <a:ext uri="{FF2B5EF4-FFF2-40B4-BE49-F238E27FC236}">
                <a16:creationId xmlns:a16="http://schemas.microsoft.com/office/drawing/2014/main" id="{EB062B44-756B-0226-77C2-CF3B875B20B7}"/>
              </a:ext>
              <a:ext uri="{C183D7F6-B498-43B3-948B-1728B52AA6E4}">
                <adec:decorative xmlns:adec="http://schemas.microsoft.com/office/drawing/2017/decorative" val="1"/>
              </a:ext>
            </a:extLst>
          </p:cNvPr>
          <p:cNvSpPr/>
          <p:nvPr/>
        </p:nvSpPr>
        <p:spPr>
          <a:xfrm>
            <a:off x="12337200" y="0"/>
            <a:ext cx="288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AE082BC-01D5-A4C2-B2E3-B3BFF7287ED1}"/>
              </a:ext>
              <a:ext uri="{C183D7F6-B498-43B3-948B-1728B52AA6E4}">
                <adec:decorative xmlns:adec="http://schemas.microsoft.com/office/drawing/2017/decorative" val="1"/>
              </a:ext>
            </a:extLst>
          </p:cNvPr>
          <p:cNvSpPr/>
          <p:nvPr/>
        </p:nvSpPr>
        <p:spPr>
          <a:xfrm>
            <a:off x="12337200" y="432000"/>
            <a:ext cx="288000" cy="28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D1F3BE-D8B5-697A-E9C6-ADCA684CB485}"/>
              </a:ext>
              <a:ext uri="{C183D7F6-B498-43B3-948B-1728B52AA6E4}">
                <adec:decorative xmlns:adec="http://schemas.microsoft.com/office/drawing/2017/decorative" val="1"/>
              </a:ext>
            </a:extLst>
          </p:cNvPr>
          <p:cNvSpPr/>
          <p:nvPr/>
        </p:nvSpPr>
        <p:spPr>
          <a:xfrm>
            <a:off x="12337200" y="864000"/>
            <a:ext cx="288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77ABDF2-B9F4-0A07-5BB9-7C18785AD369}"/>
              </a:ext>
              <a:ext uri="{C183D7F6-B498-43B3-948B-1728B52AA6E4}">
                <adec:decorative xmlns:adec="http://schemas.microsoft.com/office/drawing/2017/decorative" val="1"/>
              </a:ext>
            </a:extLst>
          </p:cNvPr>
          <p:cNvSpPr/>
          <p:nvPr/>
        </p:nvSpPr>
        <p:spPr>
          <a:xfrm>
            <a:off x="12337200" y="1296000"/>
            <a:ext cx="288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8D96C93-9458-FFA4-02F6-BF5B9EE00509}"/>
              </a:ext>
              <a:ext uri="{C183D7F6-B498-43B3-948B-1728B52AA6E4}">
                <adec:decorative xmlns:adec="http://schemas.microsoft.com/office/drawing/2017/decorative" val="1"/>
              </a:ext>
            </a:extLst>
          </p:cNvPr>
          <p:cNvSpPr/>
          <p:nvPr/>
        </p:nvSpPr>
        <p:spPr>
          <a:xfrm>
            <a:off x="12337200" y="1728000"/>
            <a:ext cx="288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0A22DE-C613-D2C3-9C8B-4B6E008A43CE}"/>
              </a:ext>
              <a:ext uri="{C183D7F6-B498-43B3-948B-1728B52AA6E4}">
                <adec:decorative xmlns:adec="http://schemas.microsoft.com/office/drawing/2017/decorative" val="1"/>
              </a:ext>
            </a:extLst>
          </p:cNvPr>
          <p:cNvSpPr/>
          <p:nvPr/>
        </p:nvSpPr>
        <p:spPr>
          <a:xfrm>
            <a:off x="12337200" y="2160000"/>
            <a:ext cx="288000" cy="28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AB4DA2-0CC9-07DA-DBDF-82F83B8298EE}"/>
              </a:ext>
              <a:ext uri="{C183D7F6-B498-43B3-948B-1728B52AA6E4}">
                <adec:decorative xmlns:adec="http://schemas.microsoft.com/office/drawing/2017/decorative" val="1"/>
              </a:ext>
            </a:extLst>
          </p:cNvPr>
          <p:cNvSpPr/>
          <p:nvPr/>
        </p:nvSpPr>
        <p:spPr>
          <a:xfrm>
            <a:off x="12337200" y="2592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15C57F8-45FF-735E-2C6F-AEDCF373501E}"/>
              </a:ext>
              <a:ext uri="{C183D7F6-B498-43B3-948B-1728B52AA6E4}">
                <adec:decorative xmlns:adec="http://schemas.microsoft.com/office/drawing/2017/decorative" val="1"/>
              </a:ext>
            </a:extLst>
          </p:cNvPr>
          <p:cNvSpPr/>
          <p:nvPr/>
        </p:nvSpPr>
        <p:spPr>
          <a:xfrm>
            <a:off x="12337200" y="3024000"/>
            <a:ext cx="2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871685"/>
      </p:ext>
    </p:extLst>
  </p:cSld>
  <p:clrMapOvr>
    <a:masterClrMapping/>
  </p:clrMapOvr>
  <p:hf hdr="0" ftr="0" dt="0"/>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Plain-Whit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20417" y="725791"/>
            <a:ext cx="10151166" cy="2128596"/>
          </a:xfrm>
        </p:spPr>
        <p:txBody>
          <a:bodyPr anchor="b">
            <a:normAutofit/>
          </a:bodyPr>
          <a:lstStyle>
            <a:lvl1pPr algn="ctr">
              <a:defRPr sz="4800" b="0" i="0" spc="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3651040"/>
            <a:ext cx="10151166" cy="492883"/>
          </a:xfrm>
        </p:spPr>
        <p:txBody>
          <a:bodyPr>
            <a:noAutofit/>
          </a:bodyPr>
          <a:lstStyle>
            <a:lvl1pPr marL="0" indent="0" algn="ctr">
              <a:lnSpc>
                <a:spcPct val="120000"/>
              </a:lnSpc>
              <a:spcBef>
                <a:spcPts val="0"/>
              </a:spcBef>
              <a:spcAft>
                <a:spcPts val="600"/>
              </a:spcAft>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p:cNvSpPr>
            <a:spLocks noGrp="1"/>
          </p:cNvSpPr>
          <p:nvPr>
            <p:ph type="body" sz="quarter" idx="11"/>
          </p:nvPr>
        </p:nvSpPr>
        <p:spPr>
          <a:xfrm>
            <a:off x="1020762" y="2936341"/>
            <a:ext cx="10150475" cy="309562"/>
          </a:xfrm>
        </p:spPr>
        <p:txBody>
          <a:bodyPr>
            <a:noAutofit/>
          </a:bodyPr>
          <a:lstStyle>
            <a:lvl1pPr marL="0" indent="0" algn="ctr">
              <a:buNone/>
              <a:defRPr sz="2000" b="0" i="1">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edit Master text styles</a:t>
            </a:r>
          </a:p>
        </p:txBody>
      </p:sp>
      <p:pic>
        <p:nvPicPr>
          <p:cNvPr id="6" name="Picture 5">
            <a:extLst>
              <a:ext uri="{FF2B5EF4-FFF2-40B4-BE49-F238E27FC236}">
                <a16:creationId xmlns:a16="http://schemas.microsoft.com/office/drawing/2014/main" id="{12ABC205-3A68-D14B-AEF6-5045045AF6D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79306" y="4733983"/>
            <a:ext cx="3233386" cy="1478628"/>
          </a:xfrm>
          <a:prstGeom prst="rect">
            <a:avLst/>
          </a:prstGeom>
        </p:spPr>
      </p:pic>
    </p:spTree>
    <p:custDataLst>
      <p:tags r:id="rId1"/>
    </p:custDataLst>
    <p:extLst>
      <p:ext uri="{BB962C8B-B14F-4D97-AF65-F5344CB8AC3E}">
        <p14:creationId xmlns:p14="http://schemas.microsoft.com/office/powerpoint/2010/main" val="268602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lide-Plain-Red">
    <p:bg>
      <p:bgPr>
        <a:gradFill>
          <a:gsLst>
            <a:gs pos="0">
              <a:schemeClr val="tx1">
                <a:lumMod val="50000"/>
                <a:lumOff val="50000"/>
              </a:schemeClr>
            </a:gs>
            <a:gs pos="24000">
              <a:schemeClr val="tx1">
                <a:lumMod val="50000"/>
                <a:lumOff val="50000"/>
              </a:schemeClr>
            </a:gs>
            <a:gs pos="87000">
              <a:schemeClr val="tx1">
                <a:lumMod val="75000"/>
                <a:lumOff val="25000"/>
              </a:schemeClr>
            </a:gs>
            <a:gs pos="100000">
              <a:schemeClr val="tx1"/>
            </a:gs>
          </a:gsLst>
          <a:lin ang="54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60823BB-10B7-3C46-A77D-6DD153127987}"/>
              </a:ext>
            </a:extLst>
          </p:cNvPr>
          <p:cNvPicPr>
            <a:picLocks noChangeAspect="1"/>
          </p:cNvPicPr>
          <p:nvPr userDrawn="1"/>
        </p:nvPicPr>
        <p:blipFill rotWithShape="1">
          <a:blip r:embed="rId3" cstate="print">
            <a:alphaModFix amt="5000"/>
            <a:extLst>
              <a:ext uri="{28A0092B-C50C-407E-A947-70E740481C1C}">
                <a14:useLocalDpi xmlns:a14="http://schemas.microsoft.com/office/drawing/2010/main"/>
              </a:ext>
            </a:extLst>
          </a:blip>
          <a:srcRect l="3046" t="22123"/>
          <a:stretch/>
        </p:blipFill>
        <p:spPr>
          <a:xfrm>
            <a:off x="0" y="-1"/>
            <a:ext cx="9812216" cy="6868703"/>
          </a:xfrm>
          <a:prstGeom prst="rect">
            <a:avLst/>
          </a:prstGeom>
        </p:spPr>
      </p:pic>
      <p:sp>
        <p:nvSpPr>
          <p:cNvPr id="2" name="Title 1"/>
          <p:cNvSpPr>
            <a:spLocks noGrp="1"/>
          </p:cNvSpPr>
          <p:nvPr>
            <p:ph type="ctrTitle"/>
          </p:nvPr>
        </p:nvSpPr>
        <p:spPr>
          <a:xfrm>
            <a:off x="1020417" y="896614"/>
            <a:ext cx="10151166" cy="2128596"/>
          </a:xfrm>
        </p:spPr>
        <p:txBody>
          <a:bodyPr anchor="b">
            <a:normAutofit/>
          </a:bodyPr>
          <a:lstStyle>
            <a:lvl1pPr algn="ctr">
              <a:defRPr sz="4800" b="0" i="0" spc="0">
                <a:solidFill>
                  <a:schemeClr val="bg1"/>
                </a:solidFill>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3162450"/>
            <a:ext cx="10151166" cy="492883"/>
          </a:xfrm>
        </p:spPr>
        <p:txBody>
          <a:bodyPr>
            <a:noAutofit/>
          </a:bodyPr>
          <a:lstStyle>
            <a:lvl1pPr marL="0" indent="0" algn="ctr">
              <a:lnSpc>
                <a:spcPct val="120000"/>
              </a:lnSpc>
              <a:spcBef>
                <a:spcPts val="0"/>
              </a:spcBef>
              <a:spcAft>
                <a:spcPts val="600"/>
              </a:spcAft>
              <a:buNone/>
              <a:defRPr sz="2200" b="1" i="0" cap="all" spc="-40" baseline="0">
                <a:solidFill>
                  <a:schemeClr val="bg1"/>
                </a:solidFill>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9"/>
          <p:cNvSpPr>
            <a:spLocks noGrp="1"/>
          </p:cNvSpPr>
          <p:nvPr>
            <p:ph type="body" sz="quarter" idx="11" hasCustomPrompt="1"/>
          </p:nvPr>
        </p:nvSpPr>
        <p:spPr>
          <a:xfrm>
            <a:off x="1020762" y="3939571"/>
            <a:ext cx="10150475" cy="309562"/>
          </a:xfrm>
        </p:spPr>
        <p:txBody>
          <a:bodyPr>
            <a:noAutofit/>
          </a:bodyPr>
          <a:lstStyle>
            <a:lvl1pPr marL="0" indent="0" algn="ctr">
              <a:buNone/>
              <a:defRPr sz="1600" b="0" i="1">
                <a:solidFill>
                  <a:schemeClr val="bg1"/>
                </a:solidFill>
                <a:latin typeface="+mj-lt"/>
                <a:ea typeface="Open Sans Light" charset="0"/>
                <a:cs typeface="Open Sans Light" charset="0"/>
              </a:defRPr>
            </a:lvl1pPr>
            <a:lvl2pPr marL="457200" indent="0" algn="ctr">
              <a:buNone/>
              <a:defRPr sz="2000" b="0" i="1">
                <a:latin typeface="Open Sans Light" charset="0"/>
                <a:ea typeface="Open Sans Light" charset="0"/>
                <a:cs typeface="Open Sans Light" charset="0"/>
              </a:defRPr>
            </a:lvl2pPr>
            <a:lvl3pPr marL="914400" indent="0" algn="ctr">
              <a:buNone/>
              <a:defRPr sz="2000" b="0" i="1">
                <a:latin typeface="Open Sans Light" charset="0"/>
                <a:ea typeface="Open Sans Light" charset="0"/>
                <a:cs typeface="Open Sans Light" charset="0"/>
              </a:defRPr>
            </a:lvl3pPr>
            <a:lvl4pPr marL="1371600" indent="0" algn="ctr">
              <a:buNone/>
              <a:defRPr sz="2000" b="0" i="1">
                <a:latin typeface="Open Sans Light" charset="0"/>
                <a:ea typeface="Open Sans Light" charset="0"/>
                <a:cs typeface="Open Sans Light" charset="0"/>
              </a:defRPr>
            </a:lvl4pPr>
            <a:lvl5pPr marL="1828800" indent="0" algn="ctr">
              <a:buNone/>
              <a:defRPr sz="2000" b="0" i="1">
                <a:latin typeface="Open Sans Light" charset="0"/>
                <a:ea typeface="Open Sans Light" charset="0"/>
                <a:cs typeface="Open Sans Light" charset="0"/>
              </a:defRPr>
            </a:lvl5pPr>
          </a:lstStyle>
          <a:p>
            <a:pPr lvl="0"/>
            <a:r>
              <a:rPr lang="en-US" dirty="0"/>
              <a:t>Click to add date</a:t>
            </a:r>
          </a:p>
        </p:txBody>
      </p:sp>
      <p:pic>
        <p:nvPicPr>
          <p:cNvPr id="13" name="Picture 12">
            <a:extLst>
              <a:ext uri="{FF2B5EF4-FFF2-40B4-BE49-F238E27FC236}">
                <a16:creationId xmlns:a16="http://schemas.microsoft.com/office/drawing/2014/main" id="{357235CD-AB3E-E649-81FE-AA8F0C57CE4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55007" y="4533371"/>
            <a:ext cx="3252031" cy="1487155"/>
          </a:xfrm>
          <a:prstGeom prst="rect">
            <a:avLst/>
          </a:prstGeom>
        </p:spPr>
      </p:pic>
    </p:spTree>
    <p:custDataLst>
      <p:tags r:id="rId1"/>
    </p:custDataLst>
    <p:extLst>
      <p:ext uri="{BB962C8B-B14F-4D97-AF65-F5344CB8AC3E}">
        <p14:creationId xmlns:p14="http://schemas.microsoft.com/office/powerpoint/2010/main" val="11350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Image-Horz-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20417" y="3469962"/>
            <a:ext cx="10151166" cy="697628"/>
          </a:xfrm>
        </p:spPr>
        <p:txBody>
          <a:bodyPr anchor="t">
            <a:noAutofit/>
          </a:bodyPr>
          <a:lstStyle>
            <a:lvl1pPr algn="r">
              <a:lnSpc>
                <a:spcPct val="100000"/>
              </a:lnSpc>
              <a:defRPr sz="4400" b="0" i="0" spc="0" baseline="0">
                <a:latin typeface="+mj-lt"/>
                <a:ea typeface="Open Sans Light" charset="0"/>
                <a:cs typeface="Open Sans Light" charset="0"/>
              </a:defRPr>
            </a:lvl1pPr>
          </a:lstStyle>
          <a:p>
            <a:r>
              <a:rPr lang="en-US" dirty="0"/>
              <a:t>Click to edit master title style</a:t>
            </a:r>
          </a:p>
        </p:txBody>
      </p:sp>
      <p:sp>
        <p:nvSpPr>
          <p:cNvPr id="3" name="Subtitle 2"/>
          <p:cNvSpPr>
            <a:spLocks noGrp="1"/>
          </p:cNvSpPr>
          <p:nvPr>
            <p:ph type="subTitle" idx="1"/>
          </p:nvPr>
        </p:nvSpPr>
        <p:spPr>
          <a:xfrm>
            <a:off x="1020417" y="4296587"/>
            <a:ext cx="10151166" cy="526774"/>
          </a:xfrm>
        </p:spPr>
        <p:txBody>
          <a:bodyPr>
            <a:normAutofit/>
          </a:bodyPr>
          <a:lstStyle>
            <a:lvl1pPr marL="0" indent="0" algn="r">
              <a:buNone/>
              <a:defRPr sz="2400" b="1" i="0" spc="-40" baseline="0">
                <a:latin typeface="+mn-lt"/>
                <a:ea typeface="Open Sans Semibold" charset="0"/>
                <a:cs typeface="Open Sans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3"/>
          <a:stretch>
            <a:fillRect/>
          </a:stretch>
        </p:blipFill>
        <p:spPr>
          <a:xfrm>
            <a:off x="906919" y="4899927"/>
            <a:ext cx="3346884" cy="1540630"/>
          </a:xfrm>
          <a:prstGeom prst="rect">
            <a:avLst/>
          </a:prstGeom>
        </p:spPr>
      </p:pic>
      <p:sp>
        <p:nvSpPr>
          <p:cNvPr id="9" name="Text Placeholder 8"/>
          <p:cNvSpPr>
            <a:spLocks noGrp="1"/>
          </p:cNvSpPr>
          <p:nvPr>
            <p:ph type="body" sz="quarter" idx="10" hasCustomPrompt="1"/>
          </p:nvPr>
        </p:nvSpPr>
        <p:spPr>
          <a:xfrm>
            <a:off x="7104185" y="4899927"/>
            <a:ext cx="4067398" cy="309563"/>
          </a:xfrm>
        </p:spPr>
        <p:txBody>
          <a:bodyPr>
            <a:noAutofit/>
          </a:bodyPr>
          <a:lstStyle>
            <a:lvl1pPr marL="0" indent="0" algn="r">
              <a:buNone/>
              <a:defRPr sz="1800" b="0" i="1">
                <a:latin typeface="+mj-lt"/>
                <a:ea typeface="Open Sans Light" charset="0"/>
                <a:cs typeface="Open Sans Light" charset="0"/>
              </a:defRPr>
            </a:lvl1pPr>
          </a:lstStyle>
          <a:p>
            <a:pPr lvl="0"/>
            <a:r>
              <a:rPr lang="en-US" dirty="0"/>
              <a:t>Click to add date</a:t>
            </a:r>
          </a:p>
        </p:txBody>
      </p:sp>
      <p:sp>
        <p:nvSpPr>
          <p:cNvPr id="10" name="Picture Placeholder 9">
            <a:extLst>
              <a:ext uri="{FF2B5EF4-FFF2-40B4-BE49-F238E27FC236}">
                <a16:creationId xmlns:a16="http://schemas.microsoft.com/office/drawing/2014/main" id="{AB208AE1-073A-3643-B980-C3BE705DC1C2}"/>
              </a:ext>
            </a:extLst>
          </p:cNvPr>
          <p:cNvSpPr>
            <a:spLocks noGrp="1"/>
          </p:cNvSpPr>
          <p:nvPr>
            <p:ph type="pic" sz="quarter" idx="11"/>
          </p:nvPr>
        </p:nvSpPr>
        <p:spPr>
          <a:xfrm>
            <a:off x="1" y="0"/>
            <a:ext cx="12192000" cy="3263900"/>
          </a:xfrm>
          <a:solidFill>
            <a:schemeClr val="bg1">
              <a:lumMod val="85000"/>
            </a:schemeClr>
          </a:solidFill>
        </p:spPr>
        <p:txBody>
          <a:bodyPr anchor="ctr" anchorCtr="0"/>
          <a:lstStyle>
            <a:lvl1pPr marL="0" indent="0" algn="ctr">
              <a:buNone/>
              <a:defRPr/>
            </a:lvl1pPr>
          </a:lstStyle>
          <a:p>
            <a:endParaRPr lang="en-US" dirty="0"/>
          </a:p>
        </p:txBody>
      </p:sp>
    </p:spTree>
    <p:custDataLst>
      <p:tags r:id="rId1"/>
    </p:custDataLst>
    <p:extLst>
      <p:ext uri="{BB962C8B-B14F-4D97-AF65-F5344CB8AC3E}">
        <p14:creationId xmlns:p14="http://schemas.microsoft.com/office/powerpoint/2010/main" val="34057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guide id="2" orient="horz">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Q-Whit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05BE7-32FE-454E-B1DE-7F65876B1F1B}"/>
              </a:ext>
            </a:extLst>
          </p:cNvPr>
          <p:cNvPicPr>
            <a:picLocks noChangeAspect="1"/>
          </p:cNvPicPr>
          <p:nvPr userDrawn="1"/>
        </p:nvPicPr>
        <p:blipFill rotWithShape="1">
          <a:blip r:embed="rId3">
            <a:alphaModFix amt="4000"/>
          </a:blip>
          <a:srcRect b="3800"/>
          <a:stretch/>
        </p:blipFill>
        <p:spPr>
          <a:xfrm>
            <a:off x="492370" y="153325"/>
            <a:ext cx="6933362" cy="6704675"/>
          </a:xfrm>
          <a:prstGeom prst="rect">
            <a:avLst/>
          </a:prstGeom>
        </p:spPr>
      </p:pic>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tx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ext uri="{BB962C8B-B14F-4D97-AF65-F5344CB8AC3E}">
        <p14:creationId xmlns:p14="http://schemas.microsoft.com/office/powerpoint/2010/main" val="309419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Q-Re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474892"/>
            <a:ext cx="12190268" cy="1908215"/>
          </a:xfrm>
          <a:noFill/>
        </p:spPr>
        <p:txBody>
          <a:bodyPr tIns="274320" bIns="274320" anchor="ctr">
            <a:spAutoFit/>
          </a:bodyPr>
          <a:lstStyle>
            <a:lvl1pPr marL="0" marR="0" indent="0" algn="ctr" defTabSz="914400" rtl="0" eaLnBrk="1" fontAlgn="auto" latinLnBrk="0" hangingPunct="1">
              <a:lnSpc>
                <a:spcPct val="100000"/>
              </a:lnSpc>
              <a:spcBef>
                <a:spcPct val="0"/>
              </a:spcBef>
              <a:spcAft>
                <a:spcPts val="0"/>
              </a:spcAft>
              <a:buClrTx/>
              <a:buSzTx/>
              <a:buFontTx/>
              <a:buNone/>
              <a:tabLst/>
              <a:defRPr lang="en-US" b="0" i="1" smtClean="0">
                <a:solidFill>
                  <a:schemeClr val="bg1"/>
                </a:solidFill>
                <a:effectLst/>
                <a:latin typeface="+mj-lt"/>
                <a:ea typeface="Georgia" charset="0"/>
                <a:cs typeface="Georgia" charset="0"/>
              </a:defRPr>
            </a:lvl1pPr>
          </a:lstStyle>
          <a:p>
            <a:r>
              <a:rPr lang="en-US" dirty="0"/>
              <a:t>“I think that I shall never see </a:t>
            </a:r>
            <a:br>
              <a:rPr lang="en-US" dirty="0"/>
            </a:br>
            <a:r>
              <a:rPr lang="en-US" dirty="0"/>
              <a:t>A poem lovely as a tree.” </a:t>
            </a:r>
          </a:p>
        </p:txBody>
      </p:sp>
    </p:spTree>
    <p:custDataLst>
      <p:tags r:id="rId1"/>
    </p:custDataLst>
    <p:extLst>
      <p:ext uri="{BB962C8B-B14F-4D97-AF65-F5344CB8AC3E}">
        <p14:creationId xmlns:p14="http://schemas.microsoft.com/office/powerpoint/2010/main" val="22800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Q">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5446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3151641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r>
              <a:rPr lang="en-US"/>
              <a:t>© 2024 Clarivate. All rights reserved.</a:t>
            </a: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57748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5314795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0:50 - 1 line only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18102236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0:50 - 2 or 3 lines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1788012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0:50 - 2 or 3 lines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Tree>
    <p:extLst>
      <p:ext uri="{BB962C8B-B14F-4D97-AF65-F5344CB8AC3E}">
        <p14:creationId xmlns:p14="http://schemas.microsoft.com/office/powerpoint/2010/main" val="8956401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dirty="0"/>
              <a:t>Month 00, 0000</a:t>
            </a:r>
            <a:endParaRPr lang="en-GB" dirty="0"/>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Tree>
    <p:extLst>
      <p:ext uri="{BB962C8B-B14F-4D97-AF65-F5344CB8AC3E}">
        <p14:creationId xmlns:p14="http://schemas.microsoft.com/office/powerpoint/2010/main" val="25725813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Pattern - 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Enter date, agenda </a:t>
            </a:r>
            <a:r>
              <a:rPr lang="en-US" dirty="0" err="1"/>
              <a:t>etc</a:t>
            </a:r>
            <a:endParaRPr lang="en-US" dirty="0"/>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2024 Clarivate. All rights reserved.</a:t>
            </a:r>
            <a:endParaRPr lang="en-GB" dirty="0"/>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pic>
        <p:nvPicPr>
          <p:cNvPr id="2" name="Graphic 1">
            <a:extLst>
              <a:ext uri="{FF2B5EF4-FFF2-40B4-BE49-F238E27FC236}">
                <a16:creationId xmlns:a16="http://schemas.microsoft.com/office/drawing/2014/main" id="{85E8F12A-96AE-47C6-B255-6B04E5BF4F8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6" name="Text Placeholder 9">
            <a:extLst>
              <a:ext uri="{FF2B5EF4-FFF2-40B4-BE49-F238E27FC236}">
                <a16:creationId xmlns:a16="http://schemas.microsoft.com/office/drawing/2014/main" id="{957D7B0C-AB17-0026-8557-FF66DA9837E6}"/>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
        <p:nvSpPr>
          <p:cNvPr id="7" name="Text Placeholder 9">
            <a:extLst>
              <a:ext uri="{FF2B5EF4-FFF2-40B4-BE49-F238E27FC236}">
                <a16:creationId xmlns:a16="http://schemas.microsoft.com/office/drawing/2014/main" id="{F27E505E-6EA2-F364-AD37-641FDC835FB9}"/>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dirty="0"/>
              <a:t>Enter your agenda here</a:t>
            </a:r>
            <a:endParaRPr lang="en-GB" dirty="0"/>
          </a:p>
        </p:txBody>
      </p:sp>
    </p:spTree>
    <p:extLst>
      <p:ext uri="{BB962C8B-B14F-4D97-AF65-F5344CB8AC3E}">
        <p14:creationId xmlns:p14="http://schemas.microsoft.com/office/powerpoint/2010/main" val="30988191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56293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0:50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08315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a:t>center</a:t>
            </a:r>
            <a:r>
              <a:rPr lang="en-US"/>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549921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2023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Tree>
    <p:extLst>
      <p:ext uri="{BB962C8B-B14F-4D97-AF65-F5344CB8AC3E}">
        <p14:creationId xmlns:p14="http://schemas.microsoft.com/office/powerpoint/2010/main" val="26522353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p:nvPr>
        </p:nvSpPr>
        <p:spPr>
          <a:xfrm>
            <a:off x="550864" y="368828"/>
            <a:ext cx="8281986" cy="387798"/>
          </a:xfrm>
        </p:spPr>
        <p:txBody>
          <a:bodyPr>
            <a:spAutoFit/>
          </a:bodyPr>
          <a:lstStyle>
            <a:lvl1pPr>
              <a:defRPr sz="2800"/>
            </a:lvl1pPr>
          </a:lstStyle>
          <a:p>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811000" y="6348354"/>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807192"/>
            <a:ext cx="8281986"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8432499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215178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222305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GB"/>
              <a:t>Click to edit Master text styles</a:t>
            </a:r>
          </a:p>
          <a:p>
            <a:pPr lvl="1"/>
            <a:r>
              <a:rPr lang="en-GB"/>
              <a:t>Second level</a:t>
            </a:r>
          </a:p>
          <a:p>
            <a:pPr lvl="2"/>
            <a:r>
              <a:rPr lang="en-GB"/>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GB"/>
              <a:t>Click to edit Master text styles</a:t>
            </a:r>
          </a:p>
          <a:p>
            <a:pPr lvl="1"/>
            <a:r>
              <a:rPr lang="en-GB"/>
              <a:t>Second level</a:t>
            </a:r>
          </a:p>
          <a:p>
            <a:pPr lvl="2"/>
            <a:r>
              <a:rPr lang="en-GB"/>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GB"/>
              <a:t>Click to edit Master text styles</a:t>
            </a:r>
          </a:p>
          <a:p>
            <a:pPr lvl="1"/>
            <a:r>
              <a:rPr lang="en-GB"/>
              <a:t>Second level</a:t>
            </a:r>
          </a:p>
          <a:p>
            <a:pPr lvl="2"/>
            <a:r>
              <a:rPr lang="en-GB"/>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GB"/>
              <a:t>Click to edit Master text styles</a:t>
            </a:r>
          </a:p>
          <a:p>
            <a:pPr lvl="1"/>
            <a:r>
              <a:rPr lang="en-GB"/>
              <a:t>Second level</a:t>
            </a:r>
          </a:p>
          <a:p>
            <a:pPr lvl="2"/>
            <a:r>
              <a:rPr lang="en-GB"/>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GB"/>
              <a:t>Click to edit Master text styles</a:t>
            </a:r>
          </a:p>
          <a:p>
            <a:pPr lvl="1"/>
            <a:r>
              <a:rPr lang="en-GB"/>
              <a:t>Second level</a:t>
            </a:r>
          </a:p>
          <a:p>
            <a:pPr lvl="2"/>
            <a:r>
              <a:rPr lang="en-GB"/>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Six</a:t>
            </a:r>
          </a:p>
        </p:txBody>
      </p:sp>
    </p:spTree>
    <p:extLst>
      <p:ext uri="{BB962C8B-B14F-4D97-AF65-F5344CB8AC3E}">
        <p14:creationId xmlns:p14="http://schemas.microsoft.com/office/powerpoint/2010/main" val="30359578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10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387798"/>
          </a:xfrm>
        </p:spPr>
        <p:txBody>
          <a:bodyPr>
            <a:spAutoFit/>
          </a:bodyPr>
          <a:lstStyle>
            <a:lvl1pPr>
              <a:defRPr sz="2800"/>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807192"/>
            <a:ext cx="10693822"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68382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5" y="2316165"/>
            <a:ext cx="2110579"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43" name="Text Placeholder 12">
            <a:extLst>
              <a:ext uri="{FF2B5EF4-FFF2-40B4-BE49-F238E27FC236}">
                <a16:creationId xmlns:a16="http://schemas.microsoft.com/office/drawing/2014/main" id="{B63AB280-3648-4B62-957F-14F1EA81BC79}"/>
              </a:ext>
            </a:extLst>
          </p:cNvPr>
          <p:cNvSpPr>
            <a:spLocks noGrp="1"/>
          </p:cNvSpPr>
          <p:nvPr>
            <p:ph type="body" sz="quarter" idx="46" hasCustomPrompt="1"/>
          </p:nvPr>
        </p:nvSpPr>
        <p:spPr>
          <a:xfrm>
            <a:off x="2796977" y="231616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44" name="Picture Placeholder 15">
            <a:extLst>
              <a:ext uri="{FF2B5EF4-FFF2-40B4-BE49-F238E27FC236}">
                <a16:creationId xmlns:a16="http://schemas.microsoft.com/office/drawing/2014/main" id="{16AB21AD-0650-DFEF-53A1-F4E487E6B9E7}"/>
              </a:ext>
            </a:extLst>
          </p:cNvPr>
          <p:cNvSpPr>
            <a:spLocks noGrp="1"/>
          </p:cNvSpPr>
          <p:nvPr>
            <p:ph type="pic" sz="quarter" idx="47" hasCustomPrompt="1"/>
          </p:nvPr>
        </p:nvSpPr>
        <p:spPr>
          <a:xfrm>
            <a:off x="279697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45" name="Text Placeholder 12">
            <a:extLst>
              <a:ext uri="{FF2B5EF4-FFF2-40B4-BE49-F238E27FC236}">
                <a16:creationId xmlns:a16="http://schemas.microsoft.com/office/drawing/2014/main" id="{9C7EBFDE-EB64-3906-6C2D-116916621795}"/>
              </a:ext>
            </a:extLst>
          </p:cNvPr>
          <p:cNvSpPr>
            <a:spLocks noGrp="1"/>
          </p:cNvSpPr>
          <p:nvPr>
            <p:ph type="body" sz="quarter" idx="48" hasCustomPrompt="1"/>
          </p:nvPr>
        </p:nvSpPr>
        <p:spPr>
          <a:xfrm>
            <a:off x="5043091" y="231616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46" name="Picture Placeholder 15">
            <a:extLst>
              <a:ext uri="{FF2B5EF4-FFF2-40B4-BE49-F238E27FC236}">
                <a16:creationId xmlns:a16="http://schemas.microsoft.com/office/drawing/2014/main" id="{1590352D-3EBF-0A81-E8D0-0C8EB0FBCCD6}"/>
              </a:ext>
            </a:extLst>
          </p:cNvPr>
          <p:cNvSpPr>
            <a:spLocks noGrp="1"/>
          </p:cNvSpPr>
          <p:nvPr>
            <p:ph type="pic" sz="quarter" idx="49" hasCustomPrompt="1"/>
          </p:nvPr>
        </p:nvSpPr>
        <p:spPr>
          <a:xfrm>
            <a:off x="5043091"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47" name="Text Placeholder 12">
            <a:extLst>
              <a:ext uri="{FF2B5EF4-FFF2-40B4-BE49-F238E27FC236}">
                <a16:creationId xmlns:a16="http://schemas.microsoft.com/office/drawing/2014/main" id="{679B4277-F932-EC0C-911C-10549C1F124C}"/>
              </a:ext>
            </a:extLst>
          </p:cNvPr>
          <p:cNvSpPr>
            <a:spLocks noGrp="1"/>
          </p:cNvSpPr>
          <p:nvPr>
            <p:ph type="body" sz="quarter" idx="50" hasCustomPrompt="1"/>
          </p:nvPr>
        </p:nvSpPr>
        <p:spPr>
          <a:xfrm>
            <a:off x="7289205" y="231616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48" name="Picture Placeholder 15">
            <a:extLst>
              <a:ext uri="{FF2B5EF4-FFF2-40B4-BE49-F238E27FC236}">
                <a16:creationId xmlns:a16="http://schemas.microsoft.com/office/drawing/2014/main" id="{A05DF336-DA1B-675F-1FFE-FF9052EF876A}"/>
              </a:ext>
            </a:extLst>
          </p:cNvPr>
          <p:cNvSpPr>
            <a:spLocks noGrp="1"/>
          </p:cNvSpPr>
          <p:nvPr>
            <p:ph type="pic" sz="quarter" idx="51" hasCustomPrompt="1"/>
          </p:nvPr>
        </p:nvSpPr>
        <p:spPr>
          <a:xfrm>
            <a:off x="7289205"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49" name="Text Placeholder 12">
            <a:extLst>
              <a:ext uri="{FF2B5EF4-FFF2-40B4-BE49-F238E27FC236}">
                <a16:creationId xmlns:a16="http://schemas.microsoft.com/office/drawing/2014/main" id="{75685836-12A9-4F4B-AB64-3DE139351735}"/>
              </a:ext>
            </a:extLst>
          </p:cNvPr>
          <p:cNvSpPr>
            <a:spLocks noGrp="1"/>
          </p:cNvSpPr>
          <p:nvPr>
            <p:ph type="body" sz="quarter" idx="52" hasCustomPrompt="1"/>
          </p:nvPr>
        </p:nvSpPr>
        <p:spPr>
          <a:xfrm>
            <a:off x="9535319" y="231616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50" name="Picture Placeholder 15">
            <a:extLst>
              <a:ext uri="{FF2B5EF4-FFF2-40B4-BE49-F238E27FC236}">
                <a16:creationId xmlns:a16="http://schemas.microsoft.com/office/drawing/2014/main" id="{1F253D2D-F45F-8F07-97A3-1B4B88021438}"/>
              </a:ext>
            </a:extLst>
          </p:cNvPr>
          <p:cNvSpPr>
            <a:spLocks noGrp="1"/>
          </p:cNvSpPr>
          <p:nvPr>
            <p:ph type="pic" sz="quarter" idx="53" hasCustomPrompt="1"/>
          </p:nvPr>
        </p:nvSpPr>
        <p:spPr>
          <a:xfrm>
            <a:off x="9535319"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1" name="Text Placeholder 12">
            <a:extLst>
              <a:ext uri="{FF2B5EF4-FFF2-40B4-BE49-F238E27FC236}">
                <a16:creationId xmlns:a16="http://schemas.microsoft.com/office/drawing/2014/main" id="{A48EDFC4-0064-3C73-4C2C-CF5323C0E8C0}"/>
              </a:ext>
            </a:extLst>
          </p:cNvPr>
          <p:cNvSpPr>
            <a:spLocks noGrp="1"/>
          </p:cNvSpPr>
          <p:nvPr>
            <p:ph type="body" sz="quarter" idx="54"/>
          </p:nvPr>
        </p:nvSpPr>
        <p:spPr>
          <a:xfrm>
            <a:off x="550863" y="5085357"/>
            <a:ext cx="2110581" cy="1079500"/>
          </a:xfrm>
        </p:spPr>
        <p:txBody>
          <a:bodyPr/>
          <a:lstStyle>
            <a:lvl1pPr>
              <a:defRPr sz="1200"/>
            </a:lvl1pPr>
            <a:lvl2pPr>
              <a:defRPr sz="1200"/>
            </a:lvl2pPr>
            <a:lvl3pPr>
              <a:defRPr sz="1200"/>
            </a:lvl3pPr>
          </a:lstStyle>
          <a:p>
            <a:pPr lvl="0"/>
            <a:r>
              <a:rPr lang="en-GB"/>
              <a:t>Click to edit Master text styles</a:t>
            </a:r>
          </a:p>
          <a:p>
            <a:pPr lvl="1"/>
            <a:r>
              <a:rPr lang="en-GB"/>
              <a:t>Second level</a:t>
            </a:r>
          </a:p>
          <a:p>
            <a:pPr lvl="2"/>
            <a:r>
              <a:rPr lang="en-GB"/>
              <a:t>Third level</a:t>
            </a:r>
          </a:p>
        </p:txBody>
      </p:sp>
      <p:sp>
        <p:nvSpPr>
          <p:cNvPr id="52" name="Picture Placeholder 15">
            <a:extLst>
              <a:ext uri="{FF2B5EF4-FFF2-40B4-BE49-F238E27FC236}">
                <a16:creationId xmlns:a16="http://schemas.microsoft.com/office/drawing/2014/main" id="{ED98299C-FB0A-8420-1A9D-F6F067781D92}"/>
              </a:ext>
            </a:extLst>
          </p:cNvPr>
          <p:cNvSpPr>
            <a:spLocks noGrp="1"/>
          </p:cNvSpPr>
          <p:nvPr>
            <p:ph type="pic" sz="quarter" idx="55" hasCustomPrompt="1"/>
          </p:nvPr>
        </p:nvSpPr>
        <p:spPr>
          <a:xfrm>
            <a:off x="550863" y="421683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3" name="Text Placeholder 12">
            <a:extLst>
              <a:ext uri="{FF2B5EF4-FFF2-40B4-BE49-F238E27FC236}">
                <a16:creationId xmlns:a16="http://schemas.microsoft.com/office/drawing/2014/main" id="{0843FDF5-960A-8F0F-2727-0834FAC7C816}"/>
              </a:ext>
            </a:extLst>
          </p:cNvPr>
          <p:cNvSpPr>
            <a:spLocks noGrp="1"/>
          </p:cNvSpPr>
          <p:nvPr>
            <p:ph type="body" sz="quarter" idx="56" hasCustomPrompt="1"/>
          </p:nvPr>
        </p:nvSpPr>
        <p:spPr>
          <a:xfrm>
            <a:off x="550865" y="4717695"/>
            <a:ext cx="2110579"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58" name="Text Placeholder 12">
            <a:extLst>
              <a:ext uri="{FF2B5EF4-FFF2-40B4-BE49-F238E27FC236}">
                <a16:creationId xmlns:a16="http://schemas.microsoft.com/office/drawing/2014/main" id="{CDACDEBC-1DE1-2B60-6549-13BD7C5BB16D}"/>
              </a:ext>
            </a:extLst>
          </p:cNvPr>
          <p:cNvSpPr>
            <a:spLocks noGrp="1"/>
          </p:cNvSpPr>
          <p:nvPr>
            <p:ph type="body" sz="quarter" idx="61" hasCustomPrompt="1"/>
          </p:nvPr>
        </p:nvSpPr>
        <p:spPr>
          <a:xfrm>
            <a:off x="2796977" y="471769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59" name="Picture Placeholder 15">
            <a:extLst>
              <a:ext uri="{FF2B5EF4-FFF2-40B4-BE49-F238E27FC236}">
                <a16:creationId xmlns:a16="http://schemas.microsoft.com/office/drawing/2014/main" id="{FCC067D9-9F95-A15E-0156-F19767D1C8F3}"/>
              </a:ext>
            </a:extLst>
          </p:cNvPr>
          <p:cNvSpPr>
            <a:spLocks noGrp="1"/>
          </p:cNvSpPr>
          <p:nvPr>
            <p:ph type="pic" sz="quarter" idx="62" hasCustomPrompt="1"/>
          </p:nvPr>
        </p:nvSpPr>
        <p:spPr>
          <a:xfrm>
            <a:off x="2796977" y="421683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60" name="Text Placeholder 12">
            <a:extLst>
              <a:ext uri="{FF2B5EF4-FFF2-40B4-BE49-F238E27FC236}">
                <a16:creationId xmlns:a16="http://schemas.microsoft.com/office/drawing/2014/main" id="{E01CB803-B78A-4FC2-9610-BD6EEBED0C9B}"/>
              </a:ext>
            </a:extLst>
          </p:cNvPr>
          <p:cNvSpPr>
            <a:spLocks noGrp="1"/>
          </p:cNvSpPr>
          <p:nvPr>
            <p:ph type="body" sz="quarter" idx="63" hasCustomPrompt="1"/>
          </p:nvPr>
        </p:nvSpPr>
        <p:spPr>
          <a:xfrm>
            <a:off x="5043091" y="471769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61" name="Picture Placeholder 15">
            <a:extLst>
              <a:ext uri="{FF2B5EF4-FFF2-40B4-BE49-F238E27FC236}">
                <a16:creationId xmlns:a16="http://schemas.microsoft.com/office/drawing/2014/main" id="{222862C6-81EB-4AC4-3785-953218EE2985}"/>
              </a:ext>
            </a:extLst>
          </p:cNvPr>
          <p:cNvSpPr>
            <a:spLocks noGrp="1"/>
          </p:cNvSpPr>
          <p:nvPr>
            <p:ph type="pic" sz="quarter" idx="64" hasCustomPrompt="1"/>
          </p:nvPr>
        </p:nvSpPr>
        <p:spPr>
          <a:xfrm>
            <a:off x="5043091" y="421683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62" name="Text Placeholder 12">
            <a:extLst>
              <a:ext uri="{FF2B5EF4-FFF2-40B4-BE49-F238E27FC236}">
                <a16:creationId xmlns:a16="http://schemas.microsoft.com/office/drawing/2014/main" id="{3795B52C-7494-9F63-D8B4-C284C049A2F9}"/>
              </a:ext>
            </a:extLst>
          </p:cNvPr>
          <p:cNvSpPr>
            <a:spLocks noGrp="1"/>
          </p:cNvSpPr>
          <p:nvPr>
            <p:ph type="body" sz="quarter" idx="65" hasCustomPrompt="1"/>
          </p:nvPr>
        </p:nvSpPr>
        <p:spPr>
          <a:xfrm>
            <a:off x="7289205" y="471769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63" name="Picture Placeholder 15">
            <a:extLst>
              <a:ext uri="{FF2B5EF4-FFF2-40B4-BE49-F238E27FC236}">
                <a16:creationId xmlns:a16="http://schemas.microsoft.com/office/drawing/2014/main" id="{BDEFA878-5788-A1B5-7F13-15C969DE15EE}"/>
              </a:ext>
            </a:extLst>
          </p:cNvPr>
          <p:cNvSpPr>
            <a:spLocks noGrp="1"/>
          </p:cNvSpPr>
          <p:nvPr>
            <p:ph type="pic" sz="quarter" idx="66" hasCustomPrompt="1"/>
          </p:nvPr>
        </p:nvSpPr>
        <p:spPr>
          <a:xfrm>
            <a:off x="7289205" y="421683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64" name="Text Placeholder 12">
            <a:extLst>
              <a:ext uri="{FF2B5EF4-FFF2-40B4-BE49-F238E27FC236}">
                <a16:creationId xmlns:a16="http://schemas.microsoft.com/office/drawing/2014/main" id="{694F0D69-B69D-3AF0-60DD-959319B47D41}"/>
              </a:ext>
            </a:extLst>
          </p:cNvPr>
          <p:cNvSpPr>
            <a:spLocks noGrp="1"/>
          </p:cNvSpPr>
          <p:nvPr>
            <p:ph type="body" sz="quarter" idx="67" hasCustomPrompt="1"/>
          </p:nvPr>
        </p:nvSpPr>
        <p:spPr>
          <a:xfrm>
            <a:off x="9535319" y="4717695"/>
            <a:ext cx="2110581" cy="270168"/>
          </a:xfrm>
        </p:spPr>
        <p:txBody>
          <a:bodyPr anchor="t" anchorCtr="0"/>
          <a:lstStyle>
            <a:lvl1pPr marL="0" indent="0" algn="l">
              <a:lnSpc>
                <a:spcPct val="100000"/>
              </a:lnSpc>
              <a:buNone/>
              <a:defRPr sz="14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65" name="Picture Placeholder 15">
            <a:extLst>
              <a:ext uri="{FF2B5EF4-FFF2-40B4-BE49-F238E27FC236}">
                <a16:creationId xmlns:a16="http://schemas.microsoft.com/office/drawing/2014/main" id="{91C3D4D9-E8DF-3110-A424-FAC7546BD791}"/>
              </a:ext>
            </a:extLst>
          </p:cNvPr>
          <p:cNvSpPr>
            <a:spLocks noGrp="1"/>
          </p:cNvSpPr>
          <p:nvPr>
            <p:ph type="pic" sz="quarter" idx="68" hasCustomPrompt="1"/>
          </p:nvPr>
        </p:nvSpPr>
        <p:spPr>
          <a:xfrm>
            <a:off x="9535319" y="421683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66" name="Text Placeholder 12">
            <a:extLst>
              <a:ext uri="{FF2B5EF4-FFF2-40B4-BE49-F238E27FC236}">
                <a16:creationId xmlns:a16="http://schemas.microsoft.com/office/drawing/2014/main" id="{3D07EDA3-C7CC-1D7D-B832-CC519B951A97}"/>
              </a:ext>
            </a:extLst>
          </p:cNvPr>
          <p:cNvSpPr>
            <a:spLocks noGrp="1"/>
          </p:cNvSpPr>
          <p:nvPr>
            <p:ph type="body" sz="quarter" idx="69"/>
          </p:nvPr>
        </p:nvSpPr>
        <p:spPr>
          <a:xfrm>
            <a:off x="2796977" y="268382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67" name="Text Placeholder 12">
            <a:extLst>
              <a:ext uri="{FF2B5EF4-FFF2-40B4-BE49-F238E27FC236}">
                <a16:creationId xmlns:a16="http://schemas.microsoft.com/office/drawing/2014/main" id="{AF219341-4AC3-4D49-FB8E-4A4E009E33FE}"/>
              </a:ext>
            </a:extLst>
          </p:cNvPr>
          <p:cNvSpPr>
            <a:spLocks noGrp="1"/>
          </p:cNvSpPr>
          <p:nvPr>
            <p:ph type="body" sz="quarter" idx="70"/>
          </p:nvPr>
        </p:nvSpPr>
        <p:spPr>
          <a:xfrm>
            <a:off x="5043091" y="268382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68" name="Text Placeholder 12">
            <a:extLst>
              <a:ext uri="{FF2B5EF4-FFF2-40B4-BE49-F238E27FC236}">
                <a16:creationId xmlns:a16="http://schemas.microsoft.com/office/drawing/2014/main" id="{0FFF898B-ABA7-54B3-7AC2-EB51917C0CC1}"/>
              </a:ext>
            </a:extLst>
          </p:cNvPr>
          <p:cNvSpPr>
            <a:spLocks noGrp="1"/>
          </p:cNvSpPr>
          <p:nvPr>
            <p:ph type="body" sz="quarter" idx="71"/>
          </p:nvPr>
        </p:nvSpPr>
        <p:spPr>
          <a:xfrm>
            <a:off x="7289205" y="268382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69" name="Text Placeholder 12">
            <a:extLst>
              <a:ext uri="{FF2B5EF4-FFF2-40B4-BE49-F238E27FC236}">
                <a16:creationId xmlns:a16="http://schemas.microsoft.com/office/drawing/2014/main" id="{0C9C85CA-E027-7D9A-39B0-8A5B24F8A1A8}"/>
              </a:ext>
            </a:extLst>
          </p:cNvPr>
          <p:cNvSpPr>
            <a:spLocks noGrp="1"/>
          </p:cNvSpPr>
          <p:nvPr>
            <p:ph type="body" sz="quarter" idx="72"/>
          </p:nvPr>
        </p:nvSpPr>
        <p:spPr>
          <a:xfrm>
            <a:off x="9535319" y="268382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70" name="Text Placeholder 12">
            <a:extLst>
              <a:ext uri="{FF2B5EF4-FFF2-40B4-BE49-F238E27FC236}">
                <a16:creationId xmlns:a16="http://schemas.microsoft.com/office/drawing/2014/main" id="{076F9C89-8214-C172-CFFF-52D74ABF86F7}"/>
              </a:ext>
            </a:extLst>
          </p:cNvPr>
          <p:cNvSpPr>
            <a:spLocks noGrp="1"/>
          </p:cNvSpPr>
          <p:nvPr>
            <p:ph type="body" sz="quarter" idx="73"/>
          </p:nvPr>
        </p:nvSpPr>
        <p:spPr>
          <a:xfrm>
            <a:off x="2796977" y="508535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71" name="Text Placeholder 12">
            <a:extLst>
              <a:ext uri="{FF2B5EF4-FFF2-40B4-BE49-F238E27FC236}">
                <a16:creationId xmlns:a16="http://schemas.microsoft.com/office/drawing/2014/main" id="{EA24AC63-986B-47FA-D8B8-965FD6EAA033}"/>
              </a:ext>
            </a:extLst>
          </p:cNvPr>
          <p:cNvSpPr>
            <a:spLocks noGrp="1"/>
          </p:cNvSpPr>
          <p:nvPr>
            <p:ph type="body" sz="quarter" idx="74"/>
          </p:nvPr>
        </p:nvSpPr>
        <p:spPr>
          <a:xfrm>
            <a:off x="5043091" y="508535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72" name="Text Placeholder 12">
            <a:extLst>
              <a:ext uri="{FF2B5EF4-FFF2-40B4-BE49-F238E27FC236}">
                <a16:creationId xmlns:a16="http://schemas.microsoft.com/office/drawing/2014/main" id="{07C492E5-598D-FB82-FA07-3F4CAC2A0C20}"/>
              </a:ext>
            </a:extLst>
          </p:cNvPr>
          <p:cNvSpPr>
            <a:spLocks noGrp="1"/>
          </p:cNvSpPr>
          <p:nvPr>
            <p:ph type="body" sz="quarter" idx="75"/>
          </p:nvPr>
        </p:nvSpPr>
        <p:spPr>
          <a:xfrm>
            <a:off x="7289205" y="508535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
        <p:nvSpPr>
          <p:cNvPr id="73" name="Text Placeholder 12">
            <a:extLst>
              <a:ext uri="{FF2B5EF4-FFF2-40B4-BE49-F238E27FC236}">
                <a16:creationId xmlns:a16="http://schemas.microsoft.com/office/drawing/2014/main" id="{46644C8D-6785-486C-AEE1-B0785DA94D4B}"/>
              </a:ext>
            </a:extLst>
          </p:cNvPr>
          <p:cNvSpPr>
            <a:spLocks noGrp="1"/>
          </p:cNvSpPr>
          <p:nvPr>
            <p:ph type="body" sz="quarter" idx="76"/>
          </p:nvPr>
        </p:nvSpPr>
        <p:spPr>
          <a:xfrm>
            <a:off x="9535319" y="5085357"/>
            <a:ext cx="2110581" cy="1079500"/>
          </a:xfrm>
        </p:spPr>
        <p:txBody>
          <a:bodyPr/>
          <a:lstStyle>
            <a:lvl1pPr marL="114300" indent="-114300">
              <a:defRPr sz="1200"/>
            </a:lvl1pPr>
            <a:lvl2pPr marL="285750" indent="-114300">
              <a:defRPr sz="1200"/>
            </a:lvl2pPr>
            <a:lvl3pPr marL="457200" indent="-114300">
              <a:defRPr sz="12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755785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GB"/>
              <a:t>Click to edit Master text styles</a:t>
            </a:r>
          </a:p>
          <a:p>
            <a:pPr lvl="1"/>
            <a:r>
              <a:rPr lang="en-GB"/>
              <a:t>Second level</a:t>
            </a:r>
          </a:p>
          <a:p>
            <a:pPr lvl="2"/>
            <a:r>
              <a:rPr lang="en-GB"/>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GB"/>
              <a:t>Click to edit Master text styles</a:t>
            </a:r>
          </a:p>
          <a:p>
            <a:pPr lvl="1"/>
            <a:r>
              <a:rPr lang="en-GB"/>
              <a:t>Second level</a:t>
            </a:r>
          </a:p>
          <a:p>
            <a:pPr lvl="2"/>
            <a:r>
              <a:rPr lang="en-GB"/>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GB"/>
              <a:t>Click to edit Master text styles</a:t>
            </a:r>
          </a:p>
          <a:p>
            <a:pPr lvl="1"/>
            <a:r>
              <a:rPr lang="en-GB"/>
              <a:t>Second level</a:t>
            </a:r>
          </a:p>
          <a:p>
            <a:pPr lvl="2"/>
            <a:r>
              <a:rPr lang="en-GB"/>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Three</a:t>
            </a:r>
          </a:p>
        </p:txBody>
      </p:sp>
    </p:spTree>
    <p:extLst>
      <p:ext uri="{BB962C8B-B14F-4D97-AF65-F5344CB8AC3E}">
        <p14:creationId xmlns:p14="http://schemas.microsoft.com/office/powerpoint/2010/main" val="41136045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GB"/>
              <a:t>Click to edit Master text styles</a:t>
            </a:r>
          </a:p>
          <a:p>
            <a:pPr lvl="1"/>
            <a:r>
              <a:rPr lang="en-GB"/>
              <a:t>Second level</a:t>
            </a:r>
          </a:p>
          <a:p>
            <a:pPr lvl="2"/>
            <a:r>
              <a:rPr lang="en-GB"/>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GB"/>
              <a:t>Click to edit Master text styles</a:t>
            </a:r>
          </a:p>
          <a:p>
            <a:pPr lvl="1"/>
            <a:r>
              <a:rPr lang="en-GB"/>
              <a:t>Second level</a:t>
            </a:r>
          </a:p>
          <a:p>
            <a:pPr lvl="2"/>
            <a:r>
              <a:rPr lang="en-GB"/>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GB"/>
              <a:t>Click to edit Master text styles</a:t>
            </a:r>
          </a:p>
          <a:p>
            <a:pPr lvl="1"/>
            <a:r>
              <a:rPr lang="en-GB"/>
              <a:t>Second level</a:t>
            </a:r>
          </a:p>
          <a:p>
            <a:pPr lvl="2"/>
            <a:r>
              <a:rPr lang="en-GB"/>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toinsert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GB"/>
              <a:t>Click to edit Master text styles</a:t>
            </a:r>
          </a:p>
          <a:p>
            <a:pPr lvl="1"/>
            <a:r>
              <a:rPr lang="en-GB"/>
              <a:t>Second level</a:t>
            </a:r>
          </a:p>
          <a:p>
            <a:pPr lvl="2"/>
            <a:r>
              <a:rPr lang="en-GB"/>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Four</a:t>
            </a:r>
          </a:p>
        </p:txBody>
      </p:sp>
    </p:spTree>
    <p:extLst>
      <p:ext uri="{BB962C8B-B14F-4D97-AF65-F5344CB8AC3E}">
        <p14:creationId xmlns:p14="http://schemas.microsoft.com/office/powerpoint/2010/main" val="7975746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0949053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3988007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GB"/>
              <a:t>Click to edit Master text styles</a:t>
            </a:r>
          </a:p>
          <a:p>
            <a:pPr lvl="1"/>
            <a:r>
              <a:rPr lang="en-GB"/>
              <a:t>Second level</a:t>
            </a:r>
          </a:p>
          <a:p>
            <a:pPr lvl="2"/>
            <a:r>
              <a:rPr lang="en-GB"/>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GB"/>
              <a:t>“Quote Copy Avenir Demi 24pt”.</a:t>
            </a:r>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Company name</a:t>
            </a:r>
          </a:p>
        </p:txBody>
      </p:sp>
    </p:spTree>
    <p:extLst>
      <p:ext uri="{BB962C8B-B14F-4D97-AF65-F5344CB8AC3E}">
        <p14:creationId xmlns:p14="http://schemas.microsoft.com/office/powerpoint/2010/main" val="304222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
        <p:nvSpPr>
          <p:cNvPr id="6" name="Title 5">
            <a:extLst>
              <a:ext uri="{FF2B5EF4-FFF2-40B4-BE49-F238E27FC236}">
                <a16:creationId xmlns:a16="http://schemas.microsoft.com/office/drawing/2014/main" id="{35D59E6F-CF97-349B-3096-EF195FFB61A4}"/>
              </a:ext>
            </a:extLst>
          </p:cNvPr>
          <p:cNvSpPr>
            <a:spLocks noGrp="1"/>
          </p:cNvSpPr>
          <p:nvPr>
            <p:ph type="title"/>
          </p:nvPr>
        </p:nvSpPr>
        <p:spPr>
          <a:xfrm>
            <a:off x="1343025" y="2862000"/>
            <a:ext cx="9505948" cy="719138"/>
          </a:xfrm>
        </p:spPr>
        <p:txBody>
          <a:bodyPr vert="horz" lIns="0" tIns="36000" rIns="0" bIns="0" rtlCol="0" anchor="t" anchorCtr="0">
            <a:noAutofit/>
          </a:bodyPr>
          <a:lstStyle>
            <a:lvl1pPr algn="ctr">
              <a:defRPr lang="en-US" sz="5400" spc="-100" baseline="0" dirty="0">
                <a:solidFill>
                  <a:schemeClr val="accent1"/>
                </a:solidFill>
                <a:ea typeface="+mn-ea"/>
                <a:cs typeface="+mn-cs"/>
              </a:defRPr>
            </a:lvl1pPr>
          </a:lstStyle>
          <a:p>
            <a:pPr marL="0" lvl="0" indent="0" algn="ctr">
              <a:lnSpc>
                <a:spcPct val="8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363695204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GB"/>
              <a:t>Header avenir demi 24pt</a:t>
            </a:r>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511588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7790477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2711457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GB"/>
              <a:t>Drag picture file here or click </a:t>
            </a:r>
            <a:r>
              <a:rPr lang="en-GB" noProof="0"/>
              <a:t>center</a:t>
            </a:r>
            <a:r>
              <a:rPr lang="en-GB"/>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267476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2AC438-4963-3E86-AF1D-907809837B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GB"/>
              <a:t>Header avenir demi 24pt</a:t>
            </a:r>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4790877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01848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4715697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GB"/>
              <a:t>Drag picture file here or click </a:t>
            </a:r>
            <a:r>
              <a:rPr lang="en-GB" noProof="0"/>
              <a:t>center</a:t>
            </a:r>
            <a:r>
              <a:rPr lang="en-GB"/>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401816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GB"/>
              <a:t>Click to edit Master text styles</a:t>
            </a:r>
          </a:p>
          <a:p>
            <a:pPr lvl="1"/>
            <a:r>
              <a:rPr lang="en-GB"/>
              <a:t>Second level</a:t>
            </a:r>
          </a:p>
          <a:p>
            <a:pPr lvl="2"/>
            <a:r>
              <a:rPr lang="en-GB"/>
              <a:t>Third level</a:t>
            </a:r>
          </a:p>
          <a:p>
            <a:pPr lvl="3"/>
            <a:endParaRPr lang="en-GB"/>
          </a:p>
        </p:txBody>
      </p:sp>
    </p:spTree>
    <p:extLst>
      <p:ext uri="{BB962C8B-B14F-4D97-AF65-F5344CB8AC3E}">
        <p14:creationId xmlns:p14="http://schemas.microsoft.com/office/powerpoint/2010/main" val="1605899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0689" y="3428999"/>
            <a:ext cx="4151312" cy="3429001"/>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GB"/>
              <a:t>Header avenir demi 24pt</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GB"/>
              <a:t>Click to edit Master text styles</a:t>
            </a:r>
          </a:p>
          <a:p>
            <a:pPr lvl="1"/>
            <a:r>
              <a:rPr lang="en-GB"/>
              <a:t>Second level</a:t>
            </a:r>
          </a:p>
          <a:p>
            <a:pPr lvl="2"/>
            <a:r>
              <a:rPr lang="en-GB"/>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GB"/>
              <a:t>Click to edit Master text styles</a:t>
            </a:r>
          </a:p>
          <a:p>
            <a:pPr lvl="1"/>
            <a:r>
              <a:rPr lang="en-GB"/>
              <a:t>Second level</a:t>
            </a:r>
          </a:p>
          <a:p>
            <a:pPr lvl="2"/>
            <a:r>
              <a:rPr lang="en-GB"/>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949621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 name="Title 1">
            <a:extLst>
              <a:ext uri="{FF2B5EF4-FFF2-40B4-BE49-F238E27FC236}">
                <a16:creationId xmlns:a16="http://schemas.microsoft.com/office/drawing/2014/main" id="{7D774296-1E2D-8317-BD46-E130AB18D42E}"/>
              </a:ext>
            </a:extLst>
          </p:cNvPr>
          <p:cNvSpPr>
            <a:spLocks noGrp="1"/>
          </p:cNvSpPr>
          <p:nvPr>
            <p:ph type="title"/>
          </p:nvPr>
        </p:nvSpPr>
        <p:spPr>
          <a:xfrm>
            <a:off x="550864" y="2495550"/>
            <a:ext cx="4944964" cy="1048900"/>
          </a:xfrm>
        </p:spPr>
        <p:txBody>
          <a:bodyPr/>
          <a:lstStyle>
            <a:lvl1pPr>
              <a:defRPr lang="en-US" sz="3600" kern="1200" dirty="0">
                <a:solidFill>
                  <a:schemeClr val="accent2"/>
                </a:solidFill>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31379179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CDF42-4795-B9BB-A09E-30C7785EE34D}"/>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8040689" y="3428999"/>
            <a:ext cx="4151312" cy="3429001"/>
          </a:xfrm>
          <a:prstGeom prst="rect">
            <a:avLst/>
          </a:prstGeom>
        </p:spPr>
      </p:pic>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88%</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Click to edit Master text styles</a:t>
            </a:r>
          </a:p>
        </p:txBody>
      </p:sp>
      <p:sp>
        <p:nvSpPr>
          <p:cNvPr id="2" name="Rectangle 1">
            <a:extLst>
              <a:ext uri="{FF2B5EF4-FFF2-40B4-BE49-F238E27FC236}">
                <a16:creationId xmlns:a16="http://schemas.microsoft.com/office/drawing/2014/main" id="{31AA0871-DF4F-3D16-30B1-C25E0C64F490}"/>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GB"/>
              <a:t>Drag picture file here or click </a:t>
            </a:r>
            <a:r>
              <a:rPr lang="en-GB" noProof="0"/>
              <a:t>center</a:t>
            </a:r>
            <a:r>
              <a:rPr lang="en-GB"/>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326273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GB"/>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GB"/>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0193693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GB"/>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GB"/>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GB"/>
              <a:t>Header avenir demi 24pt</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5220976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10C57F1D-C950-AFEA-188D-505320175FD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GB"/>
              <a:t>Drag picture file here or click </a:t>
            </a:r>
            <a:r>
              <a:rPr lang="en-GB" noProof="0"/>
              <a:t>center</a:t>
            </a:r>
            <a:r>
              <a:rPr lang="en-GB"/>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GB"/>
              <a:t>Header avenir demi</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GB"/>
              <a:t>Click to edit Master text styles</a:t>
            </a:r>
          </a:p>
          <a:p>
            <a:pPr lvl="1"/>
            <a:r>
              <a:rPr lang="en-GB"/>
              <a:t>Second level</a:t>
            </a:r>
          </a:p>
          <a:p>
            <a:pPr lvl="2"/>
            <a:r>
              <a:rPr lang="en-GB"/>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GB"/>
              <a:t>Click to edit Master text styles</a:t>
            </a:r>
          </a:p>
          <a:p>
            <a:pPr lvl="1"/>
            <a:r>
              <a:rPr lang="en-GB"/>
              <a:t>Second level</a:t>
            </a:r>
          </a:p>
          <a:p>
            <a:pPr lvl="2"/>
            <a:r>
              <a:rPr lang="en-GB"/>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2249221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cture Placeholder 11">
            <a:extLst>
              <a:ext uri="{FF2B5EF4-FFF2-40B4-BE49-F238E27FC236}">
                <a16:creationId xmlns:a16="http://schemas.microsoft.com/office/drawing/2014/main" id="{8BA68AC2-1837-231B-AFE1-BE116D250A39}"/>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GB"/>
              <a:t>Drag picture file here or click </a:t>
            </a:r>
            <a:r>
              <a:rPr lang="en-GB" noProof="0"/>
              <a:t>center</a:t>
            </a:r>
            <a:r>
              <a:rPr lang="en-GB"/>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GB"/>
              <a:t>Header avenir demi</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GB"/>
              <a:t>Click to edit Master text styles</a:t>
            </a:r>
          </a:p>
          <a:p>
            <a:pPr lvl="1"/>
            <a:r>
              <a:rPr lang="en-GB"/>
              <a:t>Second level</a:t>
            </a:r>
          </a:p>
          <a:p>
            <a:pPr lvl="2"/>
            <a:r>
              <a:rPr lang="en-GB"/>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GB"/>
              <a:t>Click to edit Master text styles</a:t>
            </a:r>
          </a:p>
          <a:p>
            <a:pPr lvl="1"/>
            <a:r>
              <a:rPr lang="en-GB"/>
              <a:t>Second level</a:t>
            </a:r>
          </a:p>
          <a:p>
            <a:pPr lvl="2"/>
            <a:r>
              <a:rPr lang="en-GB"/>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9201270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5659636-78CF-6EFF-68F5-52F1AB62035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GB"/>
              <a:t>“Quote copy, resize textbox horizontally as required”.</a:t>
            </a:r>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7727949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E7B1683A-D886-9B6C-2690-189E65E5E8DC}"/>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GB"/>
              <a:t>Drag picture file here or click </a:t>
            </a:r>
            <a:r>
              <a:rPr lang="en-GB" noProof="0"/>
              <a:t>center</a:t>
            </a:r>
            <a:r>
              <a:rPr lang="en-GB"/>
              <a:t>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GB"/>
              <a:t>“Quote copy, resize textbox recolour text as required”.</a:t>
            </a:r>
          </a:p>
        </p:txBody>
      </p:sp>
    </p:spTree>
    <p:extLst>
      <p:ext uri="{BB962C8B-B14F-4D97-AF65-F5344CB8AC3E}">
        <p14:creationId xmlns:p14="http://schemas.microsoft.com/office/powerpoint/2010/main" val="11127562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GB"/>
              <a:t>Header avenir demi</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GB"/>
              <a:t>Click to edit Master text styles</a:t>
            </a:r>
          </a:p>
          <a:p>
            <a:pPr lvl="1"/>
            <a:r>
              <a:rPr lang="en-GB"/>
              <a:t>Second level</a:t>
            </a:r>
          </a:p>
          <a:p>
            <a:pPr lvl="2"/>
            <a:r>
              <a:rPr lang="en-GB"/>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GB"/>
              <a:t>Click to edit Master text styles</a:t>
            </a:r>
          </a:p>
          <a:p>
            <a:pPr lvl="1"/>
            <a:r>
              <a:rPr lang="en-GB"/>
              <a:t>Second level</a:t>
            </a:r>
          </a:p>
          <a:p>
            <a:pPr lvl="2"/>
            <a:r>
              <a:rPr lang="en-GB"/>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8086744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GB"/>
              <a:t>Header avenir demi</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GB"/>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GB"/>
              <a:t> </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GB"/>
              <a:t>Click to edit Master text styles</a:t>
            </a:r>
          </a:p>
          <a:p>
            <a:pPr lvl="1"/>
            <a:r>
              <a:rPr lang="en-GB"/>
              <a:t>Second level</a:t>
            </a:r>
          </a:p>
          <a:p>
            <a:pPr lvl="2"/>
            <a:r>
              <a:rPr lang="en-GB"/>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GB"/>
              <a:t>Click to edit Master text styles</a:t>
            </a:r>
          </a:p>
          <a:p>
            <a:pPr lvl="1"/>
            <a:r>
              <a:rPr lang="en-GB"/>
              <a:t>Second level</a:t>
            </a:r>
          </a:p>
          <a:p>
            <a:pPr lvl="2"/>
            <a:r>
              <a:rPr lang="en-GB"/>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GB"/>
              <a:t>Click to edit Master text styles</a:t>
            </a:r>
          </a:p>
          <a:p>
            <a:pPr lvl="1"/>
            <a:r>
              <a:rPr lang="en-GB"/>
              <a:t>Second level</a:t>
            </a:r>
          </a:p>
          <a:p>
            <a:pPr lvl="2"/>
            <a:r>
              <a:rPr lang="en-GB"/>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6848504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GB"/>
              <a:t>Header avenir demi</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a:p>
            <a:pPr lvl="2"/>
            <a:r>
              <a:rPr lang="en-GB"/>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227544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575188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GB"/>
              <a:t>Header avenir demi</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GB"/>
              <a:t>Click to edit Master text styles</a:t>
            </a:r>
          </a:p>
          <a:p>
            <a:pPr lvl="1"/>
            <a:r>
              <a:rPr lang="en-GB"/>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Job title goes here</a:t>
            </a:r>
          </a:p>
        </p:txBody>
      </p:sp>
    </p:spTree>
    <p:extLst>
      <p:ext uri="{BB962C8B-B14F-4D97-AF65-F5344CB8AC3E}">
        <p14:creationId xmlns:p14="http://schemas.microsoft.com/office/powerpoint/2010/main" val="18822891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llections - Sing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CAB8-75E8-6395-70D2-043030518436}"/>
              </a:ext>
            </a:extLst>
          </p:cNvPr>
          <p:cNvSpPr>
            <a:spLocks noGrp="1"/>
          </p:cNvSpPr>
          <p:nvPr>
            <p:ph type="title" hasCustomPrompt="1"/>
          </p:nvPr>
        </p:nvSpPr>
        <p:spPr>
          <a:xfrm>
            <a:off x="550863" y="368828"/>
            <a:ext cx="11090273" cy="309766"/>
          </a:xfrm>
        </p:spPr>
        <p:txBody>
          <a:bodyPr/>
          <a:lstStyle>
            <a:lvl1pPr>
              <a:defRPr/>
            </a:lvl1pPr>
          </a:lstStyle>
          <a:p>
            <a:r>
              <a:rPr lang="en-GB"/>
              <a:t>[Insert Product Name] 24pt</a:t>
            </a:r>
          </a:p>
        </p:txBody>
      </p:sp>
      <p:sp>
        <p:nvSpPr>
          <p:cNvPr id="8" name="Text Placeholder 12">
            <a:extLst>
              <a:ext uri="{FF2B5EF4-FFF2-40B4-BE49-F238E27FC236}">
                <a16:creationId xmlns:a16="http://schemas.microsoft.com/office/drawing/2014/main" id="{9BBC5B58-EBA9-2930-2C3C-0F63DB1FCAB4}"/>
              </a:ext>
            </a:extLst>
          </p:cNvPr>
          <p:cNvSpPr>
            <a:spLocks noGrp="1"/>
          </p:cNvSpPr>
          <p:nvPr>
            <p:ph type="body" sz="quarter" idx="14" hasCustomPrompt="1"/>
          </p:nvPr>
        </p:nvSpPr>
        <p:spPr>
          <a:xfrm>
            <a:off x="550861" y="1219199"/>
            <a:ext cx="7345362" cy="3883646"/>
          </a:xfrm>
        </p:spPr>
        <p:txBody>
          <a:bodyPr/>
          <a:lstStyle>
            <a:lvl1pPr marL="0" indent="0">
              <a:buFont typeface="Arial" panose="020B0604020202020204" pitchFamily="34" charset="0"/>
              <a:buNone/>
              <a:defRPr sz="1400"/>
            </a:lvl1pPr>
            <a:lvl2pPr marL="180000" indent="0">
              <a:buNone/>
              <a:defRPr/>
            </a:lvl2pPr>
            <a:lvl3pPr>
              <a:defRPr/>
            </a:lvl3pPr>
          </a:lstStyle>
          <a:p>
            <a:pPr lvl="0"/>
            <a:r>
              <a:rPr lang="en-GB"/>
              <a:t>[Insert Product Description/Value Proposition (Max 60 words)] &amp; [Insert 2-3 bullets of key selling points/product details (e.g. coverage, format, content highlights, partners, features &amp; benefits, etc.)] (pro 14pt) </a:t>
            </a:r>
          </a:p>
          <a:p>
            <a:pPr lvl="0"/>
            <a:endParaRPr lang="en-GB"/>
          </a:p>
        </p:txBody>
      </p:sp>
      <p:sp>
        <p:nvSpPr>
          <p:cNvPr id="13" name="Text Placeholder 12">
            <a:extLst>
              <a:ext uri="{FF2B5EF4-FFF2-40B4-BE49-F238E27FC236}">
                <a16:creationId xmlns:a16="http://schemas.microsoft.com/office/drawing/2014/main" id="{1EA2C91F-0016-BD48-5F35-A4471DDD1EC9}"/>
              </a:ext>
            </a:extLst>
          </p:cNvPr>
          <p:cNvSpPr>
            <a:spLocks noGrp="1"/>
          </p:cNvSpPr>
          <p:nvPr>
            <p:ph type="body" sz="quarter" idx="15" hasCustomPrompt="1"/>
          </p:nvPr>
        </p:nvSpPr>
        <p:spPr>
          <a:xfrm>
            <a:off x="550861" y="5540187"/>
            <a:ext cx="7345362" cy="753037"/>
          </a:xfrm>
        </p:spPr>
        <p:txBody>
          <a:bodyPr numCol="3"/>
          <a:lstStyle>
            <a:lvl1pPr marL="171450" indent="-171450">
              <a:spcBef>
                <a:spcPts val="0"/>
              </a:spcBef>
              <a:buFont typeface="Arial" panose="020B0604020202020204" pitchFamily="34" charset="0"/>
              <a:buChar char="•"/>
              <a:defRPr sz="1400"/>
            </a:lvl1pPr>
            <a:lvl3pPr>
              <a:defRPr/>
            </a:lvl3pPr>
          </a:lstStyle>
          <a:p>
            <a:pPr lvl="0"/>
            <a:r>
              <a:rPr lang="en-GB"/>
              <a:t>[Max 9 bullets (alpha sort)] (pro 14pt) </a:t>
            </a:r>
          </a:p>
          <a:p>
            <a:pPr lvl="0"/>
            <a:endParaRPr lang="en-GB"/>
          </a:p>
          <a:p>
            <a:pPr lvl="0"/>
            <a:endParaRPr lang="en-GB"/>
          </a:p>
          <a:p>
            <a:pPr lvl="0"/>
            <a:endParaRPr lang="en-GB"/>
          </a:p>
          <a:p>
            <a:pPr lvl="0"/>
            <a:endParaRPr lang="en-GB"/>
          </a:p>
          <a:p>
            <a:pPr lvl="0"/>
            <a:endParaRPr lang="en-GB"/>
          </a:p>
          <a:p>
            <a:pPr lvl="0"/>
            <a:endParaRPr lang="en-GB"/>
          </a:p>
          <a:p>
            <a:pPr lvl="0"/>
            <a:endParaRPr lang="en-GB"/>
          </a:p>
        </p:txBody>
      </p:sp>
      <p:sp>
        <p:nvSpPr>
          <p:cNvPr id="5" name="Text Placeholder 12">
            <a:extLst>
              <a:ext uri="{FF2B5EF4-FFF2-40B4-BE49-F238E27FC236}">
                <a16:creationId xmlns:a16="http://schemas.microsoft.com/office/drawing/2014/main" id="{5BF87A88-DDE1-3CE8-5210-173091B06856}"/>
              </a:ext>
            </a:extLst>
          </p:cNvPr>
          <p:cNvSpPr>
            <a:spLocks noGrp="1"/>
          </p:cNvSpPr>
          <p:nvPr>
            <p:ph type="body" sz="quarter" idx="16" hasCustomPrompt="1"/>
          </p:nvPr>
        </p:nvSpPr>
        <p:spPr>
          <a:xfrm>
            <a:off x="8150547" y="5540187"/>
            <a:ext cx="3490589" cy="753037"/>
          </a:xfrm>
          <a:ln w="19050">
            <a:noFill/>
          </a:ln>
        </p:spPr>
        <p:txBody>
          <a:bodyPr/>
          <a:lstStyle>
            <a:lvl1pPr marL="0" indent="0">
              <a:buFont typeface="Arial" panose="020B0604020202020204" pitchFamily="34" charset="0"/>
              <a:buNone/>
              <a:defRPr sz="1400"/>
            </a:lvl1pPr>
            <a:lvl2pPr marL="180000" indent="0">
              <a:buNone/>
              <a:defRPr/>
            </a:lvl2pPr>
            <a:lvl3pPr>
              <a:defRPr/>
            </a:lvl3pPr>
          </a:lstStyle>
          <a:p>
            <a:pPr algn="l"/>
            <a:r>
              <a:rPr lang="en-GB" sz="1400"/>
              <a:t>[Data Points | Content Types] (pro 14pt)</a:t>
            </a:r>
          </a:p>
          <a:p>
            <a:pPr lvl="0"/>
            <a:endParaRPr lang="en-GB"/>
          </a:p>
        </p:txBody>
      </p:sp>
      <p:sp>
        <p:nvSpPr>
          <p:cNvPr id="3" name="Text Placeholder 9">
            <a:extLst>
              <a:ext uri="{FF2B5EF4-FFF2-40B4-BE49-F238E27FC236}">
                <a16:creationId xmlns:a16="http://schemas.microsoft.com/office/drawing/2014/main" id="{263851D9-A683-7B53-5947-8FA03D7947C1}"/>
              </a:ext>
            </a:extLst>
          </p:cNvPr>
          <p:cNvSpPr>
            <a:spLocks noGrp="1"/>
          </p:cNvSpPr>
          <p:nvPr>
            <p:ph type="body" sz="quarter" idx="13" hasCustomPrompt="1"/>
          </p:nvPr>
        </p:nvSpPr>
        <p:spPr>
          <a:xfrm>
            <a:off x="550864" y="753852"/>
            <a:ext cx="11090272" cy="336973"/>
          </a:xfrm>
          <a:prstGeom prst="rect">
            <a:avLst/>
          </a:prstGeom>
        </p:spPr>
        <p:txBody>
          <a:bodyPr lIns="0" tIns="0" rIns="0" bIns="0">
            <a:noAutofit/>
          </a:bodyPr>
          <a:lstStyle>
            <a:lvl1pPr marL="0" indent="0">
              <a:lnSpc>
                <a:spcPct val="90000"/>
              </a:lnSpc>
              <a:buNone/>
              <a:defRPr sz="1600" b="1" i="1"/>
            </a:lvl1pPr>
          </a:lstStyle>
          <a:p>
            <a:pPr lvl="0"/>
            <a:r>
              <a:rPr lang="en-GB"/>
              <a:t>Value Prop (pro 16pt)</a:t>
            </a:r>
          </a:p>
        </p:txBody>
      </p:sp>
      <p:sp>
        <p:nvSpPr>
          <p:cNvPr id="12" name="Picture Placeholder 15">
            <a:extLst>
              <a:ext uri="{FF2B5EF4-FFF2-40B4-BE49-F238E27FC236}">
                <a16:creationId xmlns:a16="http://schemas.microsoft.com/office/drawing/2014/main" id="{02860652-959F-B638-426C-B9B94FB81C24}"/>
              </a:ext>
            </a:extLst>
          </p:cNvPr>
          <p:cNvSpPr>
            <a:spLocks noGrp="1"/>
          </p:cNvSpPr>
          <p:nvPr>
            <p:ph type="pic" sz="quarter" idx="20" hasCustomPrompt="1"/>
          </p:nvPr>
        </p:nvSpPr>
        <p:spPr>
          <a:xfrm>
            <a:off x="8150546" y="1219200"/>
            <a:ext cx="3490589" cy="3883645"/>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GB"/>
              <a:t>Drag picture file here or click icon to insert top image</a:t>
            </a:r>
          </a:p>
        </p:txBody>
      </p:sp>
    </p:spTree>
    <p:extLst>
      <p:ext uri="{BB962C8B-B14F-4D97-AF65-F5344CB8AC3E}">
        <p14:creationId xmlns:p14="http://schemas.microsoft.com/office/powerpoint/2010/main" val="27103779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GB"/>
              <a:t>Header avenir demi 24pt</a:t>
            </a:r>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GB"/>
              <a:t>Click to edit Master text styles</a:t>
            </a:r>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891278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GB"/>
              <a:t>Dark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GB"/>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GB"/>
              <a:t>Forename Surname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GB"/>
              <a:t>Month 00, 0000</a:t>
            </a:r>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GB"/>
              <a:t> </a:t>
            </a:r>
          </a:p>
        </p:txBody>
      </p:sp>
    </p:spTree>
    <p:extLst>
      <p:ext uri="{BB962C8B-B14F-4D97-AF65-F5344CB8AC3E}">
        <p14:creationId xmlns:p14="http://schemas.microsoft.com/office/powerpoint/2010/main" val="29145657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descr="A black and grey geometric background.">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GB"/>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GB"/>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1864156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GB"/>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GB"/>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GB"/>
              <a:t>Header avenir demi 24pt</a:t>
            </a:r>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GB"/>
              <a:t>Click to edit Master text styles</a:t>
            </a:r>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6102770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Mint Pattern - 1 lin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CEADA-CDBC-8D96-5C98-ACF17F151E79}"/>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GB"/>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GB"/>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108952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grpSp>
        <p:nvGrpSpPr>
          <p:cNvPr id="6" name="Group 5" descr="An image of a world map.">
            <a:extLst>
              <a:ext uri="{FF2B5EF4-FFF2-40B4-BE49-F238E27FC236}">
                <a16:creationId xmlns:a16="http://schemas.microsoft.com/office/drawing/2014/main" id="{163C2A50-E23C-B003-E147-B5950F860D19}"/>
              </a:ext>
              <a:ext uri="{C183D7F6-B498-43B3-948B-1728B52AA6E4}">
                <adec:decorative xmlns:adec="http://schemas.microsoft.com/office/drawing/2017/decorative" val="0"/>
              </a:ext>
            </a:extLst>
          </p:cNvPr>
          <p:cNvGrpSpPr/>
          <p:nvPr userDrawn="1"/>
        </p:nvGrpSpPr>
        <p:grpSpPr>
          <a:xfrm>
            <a:off x="3837161" y="866775"/>
            <a:ext cx="7917688" cy="5124452"/>
            <a:chOff x="1857537" y="685800"/>
            <a:chExt cx="8476926" cy="5486400"/>
          </a:xfrm>
          <a:solidFill>
            <a:schemeClr val="bg1">
              <a:lumMod val="95000"/>
            </a:schemeClr>
          </a:solidFill>
        </p:grpSpPr>
        <p:sp>
          <p:nvSpPr>
            <p:cNvPr id="7" name="Fiji">
              <a:extLst>
                <a:ext uri="{FF2B5EF4-FFF2-40B4-BE49-F238E27FC236}">
                  <a16:creationId xmlns:a16="http://schemas.microsoft.com/office/drawing/2014/main" id="{ADE9A2F5-16CD-658A-F581-7DA39F5D4713}"/>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 name="New Zealand (North Island)">
              <a:extLst>
                <a:ext uri="{FF2B5EF4-FFF2-40B4-BE49-F238E27FC236}">
                  <a16:creationId xmlns:a16="http://schemas.microsoft.com/office/drawing/2014/main" id="{6B7BD686-80F8-DCFC-7D78-15D146C0CE8F}"/>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New Zealand (South Island)">
              <a:extLst>
                <a:ext uri="{FF2B5EF4-FFF2-40B4-BE49-F238E27FC236}">
                  <a16:creationId xmlns:a16="http://schemas.microsoft.com/office/drawing/2014/main" id="{56D4C16F-9F9A-614C-BE54-254C3503ACC7}"/>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 name="Stewart Island">
              <a:extLst>
                <a:ext uri="{FF2B5EF4-FFF2-40B4-BE49-F238E27FC236}">
                  <a16:creationId xmlns:a16="http://schemas.microsoft.com/office/drawing/2014/main" id="{264C4D04-4278-B388-EAF2-01DEF32C91F8}"/>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Auckland Island">
              <a:extLst>
                <a:ext uri="{FF2B5EF4-FFF2-40B4-BE49-F238E27FC236}">
                  <a16:creationId xmlns:a16="http://schemas.microsoft.com/office/drawing/2014/main" id="{0754ED91-44EC-0EAB-7BB7-2CFF2A59782A}"/>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New Caledonia">
              <a:extLst>
                <a:ext uri="{FF2B5EF4-FFF2-40B4-BE49-F238E27FC236}">
                  <a16:creationId xmlns:a16="http://schemas.microsoft.com/office/drawing/2014/main" id="{80BC332D-8204-5FF5-D9FB-4BD3F4F91060}"/>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stralia - Mainland">
              <a:extLst>
                <a:ext uri="{FF2B5EF4-FFF2-40B4-BE49-F238E27FC236}">
                  <a16:creationId xmlns:a16="http://schemas.microsoft.com/office/drawing/2014/main" id="{79E47357-DA49-889A-851C-DBB9D4577270}"/>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Australia - Offshore">
              <a:extLst>
                <a:ext uri="{FF2B5EF4-FFF2-40B4-BE49-F238E27FC236}">
                  <a16:creationId xmlns:a16="http://schemas.microsoft.com/office/drawing/2014/main" id="{E3464D25-4F66-47B2-3DA4-290B9711CF96}"/>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 name="Tasmania">
              <a:extLst>
                <a:ext uri="{FF2B5EF4-FFF2-40B4-BE49-F238E27FC236}">
                  <a16:creationId xmlns:a16="http://schemas.microsoft.com/office/drawing/2014/main" id="{1730F3D1-49BC-529C-5156-15B9E8CD01BD}"/>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 name="Solomon Islands">
              <a:extLst>
                <a:ext uri="{FF2B5EF4-FFF2-40B4-BE49-F238E27FC236}">
                  <a16:creationId xmlns:a16="http://schemas.microsoft.com/office/drawing/2014/main" id="{31FACED8-088C-B410-219A-3E05ADA19CE4}"/>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Papua New Guinea">
              <a:extLst>
                <a:ext uri="{FF2B5EF4-FFF2-40B4-BE49-F238E27FC236}">
                  <a16:creationId xmlns:a16="http://schemas.microsoft.com/office/drawing/2014/main" id="{0CF5863C-F885-0CC6-10CB-98E2D85DBB0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Tonga">
              <a:extLst>
                <a:ext uri="{FF2B5EF4-FFF2-40B4-BE49-F238E27FC236}">
                  <a16:creationId xmlns:a16="http://schemas.microsoft.com/office/drawing/2014/main" id="{AEE63CCB-2DA5-33EC-28C9-E804C1CCF55E}"/>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 name="Vanuatu">
              <a:extLst>
                <a:ext uri="{FF2B5EF4-FFF2-40B4-BE49-F238E27FC236}">
                  <a16:creationId xmlns:a16="http://schemas.microsoft.com/office/drawing/2014/main" id="{5F613AC8-1BA4-81AA-7359-69A999F28C9E}"/>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 name="Chatham Island">
              <a:extLst>
                <a:ext uri="{FF2B5EF4-FFF2-40B4-BE49-F238E27FC236}">
                  <a16:creationId xmlns:a16="http://schemas.microsoft.com/office/drawing/2014/main" id="{884E634A-0FE2-0DFF-7709-42ACF20A042B}"/>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American Samoa">
              <a:extLst>
                <a:ext uri="{FF2B5EF4-FFF2-40B4-BE49-F238E27FC236}">
                  <a16:creationId xmlns:a16="http://schemas.microsoft.com/office/drawing/2014/main" id="{3D82BD76-D66E-E3A4-FC02-66408E37969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 name="Galapagos">
              <a:extLst>
                <a:ext uri="{FF2B5EF4-FFF2-40B4-BE49-F238E27FC236}">
                  <a16:creationId xmlns:a16="http://schemas.microsoft.com/office/drawing/2014/main" id="{23A2E383-346C-D739-AFB9-3B45C4BB40E2}"/>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 name="Venezuela">
              <a:extLst>
                <a:ext uri="{FF2B5EF4-FFF2-40B4-BE49-F238E27FC236}">
                  <a16:creationId xmlns:a16="http://schemas.microsoft.com/office/drawing/2014/main" id="{0E12043F-830C-9789-8DC0-00ECA31A2693}"/>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Uruguay">
              <a:extLst>
                <a:ext uri="{FF2B5EF4-FFF2-40B4-BE49-F238E27FC236}">
                  <a16:creationId xmlns:a16="http://schemas.microsoft.com/office/drawing/2014/main" id="{867DA80F-99CC-6827-0471-33E9F6BFE156}"/>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 name="Trinidad &amp; Tobago">
              <a:extLst>
                <a:ext uri="{FF2B5EF4-FFF2-40B4-BE49-F238E27FC236}">
                  <a16:creationId xmlns:a16="http://schemas.microsoft.com/office/drawing/2014/main" id="{DE896AC8-4A08-1D9F-AB1C-A8BFDD37A0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 name="Suriname">
              <a:extLst>
                <a:ext uri="{FF2B5EF4-FFF2-40B4-BE49-F238E27FC236}">
                  <a16:creationId xmlns:a16="http://schemas.microsoft.com/office/drawing/2014/main" id="{9B3B3A6C-D52C-479F-04F6-B08E71918713}"/>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 name="Peru">
              <a:extLst>
                <a:ext uri="{FF2B5EF4-FFF2-40B4-BE49-F238E27FC236}">
                  <a16:creationId xmlns:a16="http://schemas.microsoft.com/office/drawing/2014/main" id="{39C8C20F-0F56-9666-0FCD-E1E02E649481}"/>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Paraguay">
              <a:extLst>
                <a:ext uri="{FF2B5EF4-FFF2-40B4-BE49-F238E27FC236}">
                  <a16:creationId xmlns:a16="http://schemas.microsoft.com/office/drawing/2014/main" id="{D07A6196-C80D-6ADE-9291-A9F6C34762F8}"/>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 name="Isla de Margarita">
              <a:extLst>
                <a:ext uri="{FF2B5EF4-FFF2-40B4-BE49-F238E27FC236}">
                  <a16:creationId xmlns:a16="http://schemas.microsoft.com/office/drawing/2014/main" id="{B9E9D666-B4F0-54D1-0AE2-5E0A247FB123}"/>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French Guiana">
              <a:extLst>
                <a:ext uri="{FF2B5EF4-FFF2-40B4-BE49-F238E27FC236}">
                  <a16:creationId xmlns:a16="http://schemas.microsoft.com/office/drawing/2014/main" id="{25424B77-A2AF-E357-FA2D-E9BD364354DE}"/>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 name="Guyana">
              <a:extLst>
                <a:ext uri="{FF2B5EF4-FFF2-40B4-BE49-F238E27FC236}">
                  <a16:creationId xmlns:a16="http://schemas.microsoft.com/office/drawing/2014/main" id="{C43E5D70-AACF-8E3F-9282-F5C640D6BC7A}"/>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 name="Ecuador">
              <a:extLst>
                <a:ext uri="{FF2B5EF4-FFF2-40B4-BE49-F238E27FC236}">
                  <a16:creationId xmlns:a16="http://schemas.microsoft.com/office/drawing/2014/main" id="{CB946F9F-7229-81B0-224E-309DB8C3C889}"/>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 name="Bolivia">
              <a:extLst>
                <a:ext uri="{FF2B5EF4-FFF2-40B4-BE49-F238E27FC236}">
                  <a16:creationId xmlns:a16="http://schemas.microsoft.com/office/drawing/2014/main" id="{D12E3366-E370-031D-8940-37E1ECE6FEF2}"/>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 name="Columbia">
              <a:extLst>
                <a:ext uri="{FF2B5EF4-FFF2-40B4-BE49-F238E27FC236}">
                  <a16:creationId xmlns:a16="http://schemas.microsoft.com/office/drawing/2014/main" id="{1C1E816C-702D-C455-E79A-1209A2526EA9}"/>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 name="Chile - Mainland">
              <a:extLst>
                <a:ext uri="{FF2B5EF4-FFF2-40B4-BE49-F238E27FC236}">
                  <a16:creationId xmlns:a16="http://schemas.microsoft.com/office/drawing/2014/main" id="{E93CE2B9-C890-0113-2B69-F115093F3738}"/>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 name="Chile - Offshore">
              <a:extLst>
                <a:ext uri="{FF2B5EF4-FFF2-40B4-BE49-F238E27FC236}">
                  <a16:creationId xmlns:a16="http://schemas.microsoft.com/office/drawing/2014/main" id="{2F55E47E-CB0F-BE13-048E-837845FDA036}"/>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 name="Brazil">
              <a:extLst>
                <a:ext uri="{FF2B5EF4-FFF2-40B4-BE49-F238E27FC236}">
                  <a16:creationId xmlns:a16="http://schemas.microsoft.com/office/drawing/2014/main" id="{3220EA4D-5EBC-2FF1-1FBD-84900974C50E}"/>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 name="Argentina">
              <a:extLst>
                <a:ext uri="{FF2B5EF4-FFF2-40B4-BE49-F238E27FC236}">
                  <a16:creationId xmlns:a16="http://schemas.microsoft.com/office/drawing/2014/main" id="{CE4ED5BD-C79F-0E71-ED73-AF7122A07996}"/>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 name="The Bahamas">
              <a:extLst>
                <a:ext uri="{FF2B5EF4-FFF2-40B4-BE49-F238E27FC236}">
                  <a16:creationId xmlns:a16="http://schemas.microsoft.com/office/drawing/2014/main" id="{D5C7AE94-5C04-5F11-2E3E-420E0DE3864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 name="Canada - Offshore">
              <a:extLst>
                <a:ext uri="{FF2B5EF4-FFF2-40B4-BE49-F238E27FC236}">
                  <a16:creationId xmlns:a16="http://schemas.microsoft.com/office/drawing/2014/main" id="{981B72FF-4E8D-537C-9F47-5F1C471DB139}"/>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 name="Canada - Mainland">
              <a:extLst>
                <a:ext uri="{FF2B5EF4-FFF2-40B4-BE49-F238E27FC236}">
                  <a16:creationId xmlns:a16="http://schemas.microsoft.com/office/drawing/2014/main" id="{4B343064-EAEF-E637-3B32-68C4365969B7}"/>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 name="Alaska - Mainland">
              <a:extLst>
                <a:ext uri="{FF2B5EF4-FFF2-40B4-BE49-F238E27FC236}">
                  <a16:creationId xmlns:a16="http://schemas.microsoft.com/office/drawing/2014/main" id="{C5D82F98-810A-257C-CB72-659257347E3F}"/>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 name="Alaska - Offshore">
              <a:extLst>
                <a:ext uri="{FF2B5EF4-FFF2-40B4-BE49-F238E27FC236}">
                  <a16:creationId xmlns:a16="http://schemas.microsoft.com/office/drawing/2014/main" id="{78FCB6CB-E32B-475E-B02E-92690EB08C14}"/>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 name="USA - Mainland">
              <a:extLst>
                <a:ext uri="{FF2B5EF4-FFF2-40B4-BE49-F238E27FC236}">
                  <a16:creationId xmlns:a16="http://schemas.microsoft.com/office/drawing/2014/main" id="{E85ECBF9-570C-0FEF-89B5-071383E77012}"/>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9" name="USA - Offshore">
              <a:extLst>
                <a:ext uri="{FF2B5EF4-FFF2-40B4-BE49-F238E27FC236}">
                  <a16:creationId xmlns:a16="http://schemas.microsoft.com/office/drawing/2014/main" id="{E2AEE95D-EC9A-4626-BF6C-3D30445CDC86}"/>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0" name="Hawaii">
              <a:extLst>
                <a:ext uri="{FF2B5EF4-FFF2-40B4-BE49-F238E27FC236}">
                  <a16:creationId xmlns:a16="http://schemas.microsoft.com/office/drawing/2014/main" id="{5EB703E9-CF6A-F631-9400-1F81233FA921}"/>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1" name="Puerto Rico">
              <a:extLst>
                <a:ext uri="{FF2B5EF4-FFF2-40B4-BE49-F238E27FC236}">
                  <a16:creationId xmlns:a16="http://schemas.microsoft.com/office/drawing/2014/main" id="{39AB3953-4F68-8849-E62B-78F673A84761}"/>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2" name="Panama">
              <a:extLst>
                <a:ext uri="{FF2B5EF4-FFF2-40B4-BE49-F238E27FC236}">
                  <a16:creationId xmlns:a16="http://schemas.microsoft.com/office/drawing/2014/main" id="{AEAA783F-870E-57C3-0AC3-9CBD6D7C7E1A}"/>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3" name="Nicaragua">
              <a:extLst>
                <a:ext uri="{FF2B5EF4-FFF2-40B4-BE49-F238E27FC236}">
                  <a16:creationId xmlns:a16="http://schemas.microsoft.com/office/drawing/2014/main" id="{56A3B291-8225-E416-DB61-213D0B8F9A33}"/>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4" name="Mexico">
              <a:extLst>
                <a:ext uri="{FF2B5EF4-FFF2-40B4-BE49-F238E27FC236}">
                  <a16:creationId xmlns:a16="http://schemas.microsoft.com/office/drawing/2014/main" id="{DFF97F61-FB7B-3CFC-D0FD-6546C2EB4145}"/>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5" name="Martinique">
              <a:extLst>
                <a:ext uri="{FF2B5EF4-FFF2-40B4-BE49-F238E27FC236}">
                  <a16:creationId xmlns:a16="http://schemas.microsoft.com/office/drawing/2014/main" id="{353D6EF3-8152-B3CB-EF62-86F303ACB58A}"/>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6" name="Lago de Nicaragua">
              <a:extLst>
                <a:ext uri="{FF2B5EF4-FFF2-40B4-BE49-F238E27FC236}">
                  <a16:creationId xmlns:a16="http://schemas.microsoft.com/office/drawing/2014/main" id="{A3BA6BBB-A190-7F4A-A581-587AFABE51D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7" name="Honduras">
              <a:extLst>
                <a:ext uri="{FF2B5EF4-FFF2-40B4-BE49-F238E27FC236}">
                  <a16:creationId xmlns:a16="http://schemas.microsoft.com/office/drawing/2014/main" id="{5DF21C59-2487-5ECE-3613-9BE3F02DEE16}"/>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8" name="Haiti">
              <a:extLst>
                <a:ext uri="{FF2B5EF4-FFF2-40B4-BE49-F238E27FC236}">
                  <a16:creationId xmlns:a16="http://schemas.microsoft.com/office/drawing/2014/main" id="{4FCE2D92-F7D4-0A27-BF48-1B10B38B5119}"/>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9" name="Jamaica">
              <a:extLst>
                <a:ext uri="{FF2B5EF4-FFF2-40B4-BE49-F238E27FC236}">
                  <a16:creationId xmlns:a16="http://schemas.microsoft.com/office/drawing/2014/main" id="{5ED20AF1-B290-9321-7BD7-BD2D9C099B6C}"/>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0" name="Guadeloupe">
              <a:extLst>
                <a:ext uri="{FF2B5EF4-FFF2-40B4-BE49-F238E27FC236}">
                  <a16:creationId xmlns:a16="http://schemas.microsoft.com/office/drawing/2014/main" id="{72B7C430-F220-2DBA-4013-3DD7C5CA95E3}"/>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1" name="Guatemala">
              <a:extLst>
                <a:ext uri="{FF2B5EF4-FFF2-40B4-BE49-F238E27FC236}">
                  <a16:creationId xmlns:a16="http://schemas.microsoft.com/office/drawing/2014/main" id="{90C36E9C-20F8-41ED-DEC3-D307CD05D1D6}"/>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2" name="El Salvador">
              <a:extLst>
                <a:ext uri="{FF2B5EF4-FFF2-40B4-BE49-F238E27FC236}">
                  <a16:creationId xmlns:a16="http://schemas.microsoft.com/office/drawing/2014/main" id="{14FB5577-CD01-56C3-A99E-9168ED5D61C2}"/>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3" name="Dominican Republic">
              <a:extLst>
                <a:ext uri="{FF2B5EF4-FFF2-40B4-BE49-F238E27FC236}">
                  <a16:creationId xmlns:a16="http://schemas.microsoft.com/office/drawing/2014/main" id="{9A4239C8-2AFA-3113-E3D8-F3ABE7AC9156}"/>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4" name="Costa Rica">
              <a:extLst>
                <a:ext uri="{FF2B5EF4-FFF2-40B4-BE49-F238E27FC236}">
                  <a16:creationId xmlns:a16="http://schemas.microsoft.com/office/drawing/2014/main" id="{655FD806-3F99-9512-A4CF-AF9947828A88}"/>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5" name="Cuba">
              <a:extLst>
                <a:ext uri="{FF2B5EF4-FFF2-40B4-BE49-F238E27FC236}">
                  <a16:creationId xmlns:a16="http://schemas.microsoft.com/office/drawing/2014/main" id="{AFB18276-135B-A22C-F9FA-4371FD719E31}"/>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6" name="Belize">
              <a:extLst>
                <a:ext uri="{FF2B5EF4-FFF2-40B4-BE49-F238E27FC236}">
                  <a16:creationId xmlns:a16="http://schemas.microsoft.com/office/drawing/2014/main" id="{65E815C0-51B9-C8F2-27CF-7D754073DA65}"/>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7" name="Greenland - Offshore">
              <a:extLst>
                <a:ext uri="{FF2B5EF4-FFF2-40B4-BE49-F238E27FC236}">
                  <a16:creationId xmlns:a16="http://schemas.microsoft.com/office/drawing/2014/main" id="{7265F9D1-4023-5D02-34DB-1A8BFC079876}"/>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8" name="Greenland - Mainland">
              <a:extLst>
                <a:ext uri="{FF2B5EF4-FFF2-40B4-BE49-F238E27FC236}">
                  <a16:creationId xmlns:a16="http://schemas.microsoft.com/office/drawing/2014/main" id="{5EAE879B-EF9C-E42F-8507-5EE4EEE7F9D5}"/>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9" name="Svalbard">
              <a:extLst>
                <a:ext uri="{FF2B5EF4-FFF2-40B4-BE49-F238E27FC236}">
                  <a16:creationId xmlns:a16="http://schemas.microsoft.com/office/drawing/2014/main" id="{69AA0FD0-A29F-D1F5-DD03-50EA77BB1D74}"/>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0" name="Iceland">
              <a:extLst>
                <a:ext uri="{FF2B5EF4-FFF2-40B4-BE49-F238E27FC236}">
                  <a16:creationId xmlns:a16="http://schemas.microsoft.com/office/drawing/2014/main" id="{FA812BE0-3B9F-AF62-DF30-11B1C7A3AD70}"/>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1" name="Portugal">
              <a:extLst>
                <a:ext uri="{FF2B5EF4-FFF2-40B4-BE49-F238E27FC236}">
                  <a16:creationId xmlns:a16="http://schemas.microsoft.com/office/drawing/2014/main" id="{874F720F-21AE-3FA3-E2B6-646E7B5B0E4B}"/>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2" name="Spain">
              <a:extLst>
                <a:ext uri="{FF2B5EF4-FFF2-40B4-BE49-F238E27FC236}">
                  <a16:creationId xmlns:a16="http://schemas.microsoft.com/office/drawing/2014/main" id="{D42E74B5-EB5D-589C-1A67-046172FEADDF}"/>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3" name="France">
              <a:extLst>
                <a:ext uri="{FF2B5EF4-FFF2-40B4-BE49-F238E27FC236}">
                  <a16:creationId xmlns:a16="http://schemas.microsoft.com/office/drawing/2014/main" id="{46E7F6DB-4A0F-DD87-25F0-C7F6F756800C}"/>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4" name="Ireland">
              <a:extLst>
                <a:ext uri="{FF2B5EF4-FFF2-40B4-BE49-F238E27FC236}">
                  <a16:creationId xmlns:a16="http://schemas.microsoft.com/office/drawing/2014/main" id="{6B0BF622-F84A-D6B3-2693-F2F6F4F820CF}"/>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5" name="Austria">
              <a:extLst>
                <a:ext uri="{FF2B5EF4-FFF2-40B4-BE49-F238E27FC236}">
                  <a16:creationId xmlns:a16="http://schemas.microsoft.com/office/drawing/2014/main" id="{D5C109DD-3A31-47CF-31FF-0F2016FBDEB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6" name="Belgium">
              <a:extLst>
                <a:ext uri="{FF2B5EF4-FFF2-40B4-BE49-F238E27FC236}">
                  <a16:creationId xmlns:a16="http://schemas.microsoft.com/office/drawing/2014/main" id="{A9606843-5A07-02B7-557C-52363CBC2070}"/>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7" name="Poland">
              <a:extLst>
                <a:ext uri="{FF2B5EF4-FFF2-40B4-BE49-F238E27FC236}">
                  <a16:creationId xmlns:a16="http://schemas.microsoft.com/office/drawing/2014/main" id="{1E1DE7ED-BA69-62FA-9266-3E66BC315D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8" name="Sardinia (Italy)">
              <a:extLst>
                <a:ext uri="{FF2B5EF4-FFF2-40B4-BE49-F238E27FC236}">
                  <a16:creationId xmlns:a16="http://schemas.microsoft.com/office/drawing/2014/main" id="{AF99B721-DBD7-785C-7799-4AE30EC3D4FE}"/>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9" name="Sicily (Italy)">
              <a:extLst>
                <a:ext uri="{FF2B5EF4-FFF2-40B4-BE49-F238E27FC236}">
                  <a16:creationId xmlns:a16="http://schemas.microsoft.com/office/drawing/2014/main" id="{BD16CA62-0244-0152-8DA7-17F7878C1CE1}"/>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0" name="Italy">
              <a:extLst>
                <a:ext uri="{FF2B5EF4-FFF2-40B4-BE49-F238E27FC236}">
                  <a16:creationId xmlns:a16="http://schemas.microsoft.com/office/drawing/2014/main" id="{4D4E1845-7175-6C63-D2AD-494DCDB3E3A1}"/>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1" name="Croatia">
              <a:extLst>
                <a:ext uri="{FF2B5EF4-FFF2-40B4-BE49-F238E27FC236}">
                  <a16:creationId xmlns:a16="http://schemas.microsoft.com/office/drawing/2014/main" id="{9708D898-C2F7-FA5F-A9AC-03F30C38CC72}"/>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2" name="Switzerland">
              <a:extLst>
                <a:ext uri="{FF2B5EF4-FFF2-40B4-BE49-F238E27FC236}">
                  <a16:creationId xmlns:a16="http://schemas.microsoft.com/office/drawing/2014/main" id="{DE3FC066-E8C4-E14C-7D40-07D94406C457}"/>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3" name="Latvia">
              <a:extLst>
                <a:ext uri="{FF2B5EF4-FFF2-40B4-BE49-F238E27FC236}">
                  <a16:creationId xmlns:a16="http://schemas.microsoft.com/office/drawing/2014/main" id="{3CBB7EE0-A3E2-1693-2C0F-E66ECE2FCA7C}"/>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4" name="Lithuania">
              <a:extLst>
                <a:ext uri="{FF2B5EF4-FFF2-40B4-BE49-F238E27FC236}">
                  <a16:creationId xmlns:a16="http://schemas.microsoft.com/office/drawing/2014/main" id="{020F2704-68DA-36A3-9A32-81CB54CDFCFD}"/>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5" name="Czech Republic">
              <a:extLst>
                <a:ext uri="{FF2B5EF4-FFF2-40B4-BE49-F238E27FC236}">
                  <a16:creationId xmlns:a16="http://schemas.microsoft.com/office/drawing/2014/main" id="{3450E67C-9EBD-CA67-5CAA-30377AF7331D}"/>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6" name="Corsica (France)">
              <a:extLst>
                <a:ext uri="{FF2B5EF4-FFF2-40B4-BE49-F238E27FC236}">
                  <a16:creationId xmlns:a16="http://schemas.microsoft.com/office/drawing/2014/main" id="{35B1A993-4331-AAAD-0553-1AE5E376748A}"/>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7" name="Kaliningrad (Russia)">
              <a:extLst>
                <a:ext uri="{FF2B5EF4-FFF2-40B4-BE49-F238E27FC236}">
                  <a16:creationId xmlns:a16="http://schemas.microsoft.com/office/drawing/2014/main" id="{9E222C30-A647-12D4-5374-2D4F8CC4477A}"/>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8" name="Luxembourg">
              <a:extLst>
                <a:ext uri="{FF2B5EF4-FFF2-40B4-BE49-F238E27FC236}">
                  <a16:creationId xmlns:a16="http://schemas.microsoft.com/office/drawing/2014/main" id="{451E151C-2BBB-3C6F-7BFE-D97EAC835571}"/>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89" name="Hungary">
              <a:extLst>
                <a:ext uri="{FF2B5EF4-FFF2-40B4-BE49-F238E27FC236}">
                  <a16:creationId xmlns:a16="http://schemas.microsoft.com/office/drawing/2014/main" id="{133392A5-268E-AD69-5228-C60E77464652}"/>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0" name="Romania">
              <a:extLst>
                <a:ext uri="{FF2B5EF4-FFF2-40B4-BE49-F238E27FC236}">
                  <a16:creationId xmlns:a16="http://schemas.microsoft.com/office/drawing/2014/main" id="{F13530F9-87AC-3541-8102-00E5F17061B2}"/>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1" name="Slovenia">
              <a:extLst>
                <a:ext uri="{FF2B5EF4-FFF2-40B4-BE49-F238E27FC236}">
                  <a16:creationId xmlns:a16="http://schemas.microsoft.com/office/drawing/2014/main" id="{5DB50F55-35D7-F2A1-C889-184C2E7FA528}"/>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2" name="Bosnia &amp; Herzegovina">
              <a:extLst>
                <a:ext uri="{FF2B5EF4-FFF2-40B4-BE49-F238E27FC236}">
                  <a16:creationId xmlns:a16="http://schemas.microsoft.com/office/drawing/2014/main" id="{76624958-473A-A133-019B-87ABE1D3E3AE}"/>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3" name="Serbia">
              <a:extLst>
                <a:ext uri="{FF2B5EF4-FFF2-40B4-BE49-F238E27FC236}">
                  <a16:creationId xmlns:a16="http://schemas.microsoft.com/office/drawing/2014/main" id="{292F9492-32BC-E234-044E-EF3DF66A1BFF}"/>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4" name="Belarus">
              <a:extLst>
                <a:ext uri="{FF2B5EF4-FFF2-40B4-BE49-F238E27FC236}">
                  <a16:creationId xmlns:a16="http://schemas.microsoft.com/office/drawing/2014/main" id="{8BAA020B-5A09-411F-D0E4-E18D0DE4EAED}"/>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5" name="Moldova">
              <a:extLst>
                <a:ext uri="{FF2B5EF4-FFF2-40B4-BE49-F238E27FC236}">
                  <a16:creationId xmlns:a16="http://schemas.microsoft.com/office/drawing/2014/main" id="{EF91E965-5227-E328-EA23-FBDEE9F2ABB7}"/>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6" name="Ukraine">
              <a:extLst>
                <a:ext uri="{FF2B5EF4-FFF2-40B4-BE49-F238E27FC236}">
                  <a16:creationId xmlns:a16="http://schemas.microsoft.com/office/drawing/2014/main" id="{5E3FA3D6-1E1F-6C73-F8BF-461EEA85EBCA}"/>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7" name="Albania">
              <a:extLst>
                <a:ext uri="{FF2B5EF4-FFF2-40B4-BE49-F238E27FC236}">
                  <a16:creationId xmlns:a16="http://schemas.microsoft.com/office/drawing/2014/main" id="{8E2DA329-9DCE-DF65-BEB0-A3CD46036D27}"/>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8" name="Bulgaria">
              <a:extLst>
                <a:ext uri="{FF2B5EF4-FFF2-40B4-BE49-F238E27FC236}">
                  <a16:creationId xmlns:a16="http://schemas.microsoft.com/office/drawing/2014/main" id="{18E3C852-7C4F-C865-9D07-0B5A3DB9E7C9}"/>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9" name="Cyprus">
              <a:extLst>
                <a:ext uri="{FF2B5EF4-FFF2-40B4-BE49-F238E27FC236}">
                  <a16:creationId xmlns:a16="http://schemas.microsoft.com/office/drawing/2014/main" id="{2A3C7EF9-0209-AFF1-F5A2-B37294F82C2E}"/>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0" name="Kosovo">
              <a:extLst>
                <a:ext uri="{FF2B5EF4-FFF2-40B4-BE49-F238E27FC236}">
                  <a16:creationId xmlns:a16="http://schemas.microsoft.com/office/drawing/2014/main" id="{658A3DBC-2161-4705-5FAE-AAB0E8DDEF0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1" name="Macedonia">
              <a:extLst>
                <a:ext uri="{FF2B5EF4-FFF2-40B4-BE49-F238E27FC236}">
                  <a16:creationId xmlns:a16="http://schemas.microsoft.com/office/drawing/2014/main" id="{F3E57069-6DAE-2F4D-BE3C-1A8F1F219FA2}"/>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2" name="Slovakia">
              <a:extLst>
                <a:ext uri="{FF2B5EF4-FFF2-40B4-BE49-F238E27FC236}">
                  <a16:creationId xmlns:a16="http://schemas.microsoft.com/office/drawing/2014/main" id="{0B332B98-CDDB-4081-61FB-568B535F915F}"/>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 name="Montenegro">
              <a:extLst>
                <a:ext uri="{FF2B5EF4-FFF2-40B4-BE49-F238E27FC236}">
                  <a16:creationId xmlns:a16="http://schemas.microsoft.com/office/drawing/2014/main" id="{8F8AC607-2E7B-92C7-829F-37ABFFEE9017}"/>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4" name="Palma">
              <a:extLst>
                <a:ext uri="{FF2B5EF4-FFF2-40B4-BE49-F238E27FC236}">
                  <a16:creationId xmlns:a16="http://schemas.microsoft.com/office/drawing/2014/main" id="{512FA5F7-E95D-B5FD-7E24-8BA199031527}"/>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5" name="Armenia">
              <a:extLst>
                <a:ext uri="{FF2B5EF4-FFF2-40B4-BE49-F238E27FC236}">
                  <a16:creationId xmlns:a16="http://schemas.microsoft.com/office/drawing/2014/main" id="{6E0812E7-65CE-E540-C8B8-F553D7FA51CE}"/>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 name="Azerbaijan - West">
              <a:extLst>
                <a:ext uri="{FF2B5EF4-FFF2-40B4-BE49-F238E27FC236}">
                  <a16:creationId xmlns:a16="http://schemas.microsoft.com/office/drawing/2014/main" id="{9CED6525-A0C1-D3F9-FEA3-62336DB0F8A6}"/>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 name="Azerbaijan - East">
              <a:extLst>
                <a:ext uri="{FF2B5EF4-FFF2-40B4-BE49-F238E27FC236}">
                  <a16:creationId xmlns:a16="http://schemas.microsoft.com/office/drawing/2014/main" id="{D7911E3A-448B-FF82-739F-C59FB1610DA0}"/>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8" name="Denmark">
              <a:extLst>
                <a:ext uri="{FF2B5EF4-FFF2-40B4-BE49-F238E27FC236}">
                  <a16:creationId xmlns:a16="http://schemas.microsoft.com/office/drawing/2014/main" id="{CA7019FF-280A-0E24-75CB-DD8D3C4579A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9" name="Germany">
              <a:extLst>
                <a:ext uri="{FF2B5EF4-FFF2-40B4-BE49-F238E27FC236}">
                  <a16:creationId xmlns:a16="http://schemas.microsoft.com/office/drawing/2014/main" id="{2DA885A8-5BA1-3372-AA0F-DC35AC81F92C}"/>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0" name="Netherlands">
              <a:extLst>
                <a:ext uri="{FF2B5EF4-FFF2-40B4-BE49-F238E27FC236}">
                  <a16:creationId xmlns:a16="http://schemas.microsoft.com/office/drawing/2014/main" id="{F30D86C2-4CFE-EEB0-2300-2E1E7DC82928}"/>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1" name="Norway Mainland">
              <a:extLst>
                <a:ext uri="{FF2B5EF4-FFF2-40B4-BE49-F238E27FC236}">
                  <a16:creationId xmlns:a16="http://schemas.microsoft.com/office/drawing/2014/main" id="{F92DC4A7-7F0E-32E3-1223-6E773892F0D2}"/>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2" name="Norway Offshore">
              <a:extLst>
                <a:ext uri="{FF2B5EF4-FFF2-40B4-BE49-F238E27FC236}">
                  <a16:creationId xmlns:a16="http://schemas.microsoft.com/office/drawing/2014/main" id="{575969DB-3360-9D86-D8DD-346890626C3F}"/>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3" name="Jan Mayen">
              <a:extLst>
                <a:ext uri="{FF2B5EF4-FFF2-40B4-BE49-F238E27FC236}">
                  <a16:creationId xmlns:a16="http://schemas.microsoft.com/office/drawing/2014/main" id="{2846116D-2B71-B5E8-0C2C-B2F76C083F28}"/>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4" name="European Island">
              <a:extLst>
                <a:ext uri="{FF2B5EF4-FFF2-40B4-BE49-F238E27FC236}">
                  <a16:creationId xmlns:a16="http://schemas.microsoft.com/office/drawing/2014/main" id="{F1DC7D16-0045-3DB4-7E61-4851B8470E54}"/>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5" name="Finland">
              <a:extLst>
                <a:ext uri="{FF2B5EF4-FFF2-40B4-BE49-F238E27FC236}">
                  <a16:creationId xmlns:a16="http://schemas.microsoft.com/office/drawing/2014/main" id="{79BD4289-0E4D-DAF3-FE9F-204EFDA3FF99}"/>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6" name="Sweden Mainland">
              <a:extLst>
                <a:ext uri="{FF2B5EF4-FFF2-40B4-BE49-F238E27FC236}">
                  <a16:creationId xmlns:a16="http://schemas.microsoft.com/office/drawing/2014/main" id="{CB709A24-5A49-936E-0155-BBFCE814FB36}"/>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7" name="Sweden Offshore">
              <a:extLst>
                <a:ext uri="{FF2B5EF4-FFF2-40B4-BE49-F238E27FC236}">
                  <a16:creationId xmlns:a16="http://schemas.microsoft.com/office/drawing/2014/main" id="{8AC6EAA0-FAFB-DBD3-175E-CDBAE97DD48D}"/>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8" name="Estonia">
              <a:extLst>
                <a:ext uri="{FF2B5EF4-FFF2-40B4-BE49-F238E27FC236}">
                  <a16:creationId xmlns:a16="http://schemas.microsoft.com/office/drawing/2014/main" id="{BF502623-4FF6-82BB-24AA-6342FC4F4B5D}"/>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19" name="Greece">
              <a:extLst>
                <a:ext uri="{FF2B5EF4-FFF2-40B4-BE49-F238E27FC236}">
                  <a16:creationId xmlns:a16="http://schemas.microsoft.com/office/drawing/2014/main" id="{9A2821A2-3FA3-D633-32FF-E19685C48AA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0" name="Ibiza">
              <a:extLst>
                <a:ext uri="{FF2B5EF4-FFF2-40B4-BE49-F238E27FC236}">
                  <a16:creationId xmlns:a16="http://schemas.microsoft.com/office/drawing/2014/main" id="{D247A58A-7AC3-B651-7E4E-8A7F1BF3BE5D}"/>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1" name="Menorca">
              <a:extLst>
                <a:ext uri="{FF2B5EF4-FFF2-40B4-BE49-F238E27FC236}">
                  <a16:creationId xmlns:a16="http://schemas.microsoft.com/office/drawing/2014/main" id="{DC94F8E2-82AF-CD55-D1A7-5FDEABE5AF1E}"/>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2" name="Island">
              <a:extLst>
                <a:ext uri="{FF2B5EF4-FFF2-40B4-BE49-F238E27FC236}">
                  <a16:creationId xmlns:a16="http://schemas.microsoft.com/office/drawing/2014/main" id="{4F1E8A97-A577-3057-4F0A-2F8E70A1FA69}"/>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3" name="Sao Miguel">
              <a:extLst>
                <a:ext uri="{FF2B5EF4-FFF2-40B4-BE49-F238E27FC236}">
                  <a16:creationId xmlns:a16="http://schemas.microsoft.com/office/drawing/2014/main" id="{2DA7B708-243F-78CB-112B-8DF3FEC688A9}"/>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4" name="United Kingdom">
              <a:extLst>
                <a:ext uri="{FF2B5EF4-FFF2-40B4-BE49-F238E27FC236}">
                  <a16:creationId xmlns:a16="http://schemas.microsoft.com/office/drawing/2014/main" id="{D9F38F3B-F5A7-6430-A7B4-F09098993217}"/>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5" name="Sri Lanka">
              <a:extLst>
                <a:ext uri="{FF2B5EF4-FFF2-40B4-BE49-F238E27FC236}">
                  <a16:creationId xmlns:a16="http://schemas.microsoft.com/office/drawing/2014/main" id="{7820DE56-E806-3F61-2CFC-B0D108BD6EE5}"/>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6" name="Afghanistan">
              <a:extLst>
                <a:ext uri="{FF2B5EF4-FFF2-40B4-BE49-F238E27FC236}">
                  <a16:creationId xmlns:a16="http://schemas.microsoft.com/office/drawing/2014/main" id="{CD274801-E12A-DCFE-4C49-3BDF6622FF07}"/>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7" name="Iraq">
              <a:extLst>
                <a:ext uri="{FF2B5EF4-FFF2-40B4-BE49-F238E27FC236}">
                  <a16:creationId xmlns:a16="http://schemas.microsoft.com/office/drawing/2014/main" id="{BD3DA3EE-D5F0-1FD0-D209-7AADED6C684F}"/>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8" name="Jordan">
              <a:extLst>
                <a:ext uri="{FF2B5EF4-FFF2-40B4-BE49-F238E27FC236}">
                  <a16:creationId xmlns:a16="http://schemas.microsoft.com/office/drawing/2014/main" id="{5FAB7EE6-D887-203F-43B5-BCB2CDF19CDA}"/>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9" name="Saudi Arabia">
              <a:extLst>
                <a:ext uri="{FF2B5EF4-FFF2-40B4-BE49-F238E27FC236}">
                  <a16:creationId xmlns:a16="http://schemas.microsoft.com/office/drawing/2014/main" id="{8AC0322D-FDF1-A2C4-0378-CEA98CBA4DD5}"/>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0" name="Syria">
              <a:extLst>
                <a:ext uri="{FF2B5EF4-FFF2-40B4-BE49-F238E27FC236}">
                  <a16:creationId xmlns:a16="http://schemas.microsoft.com/office/drawing/2014/main" id="{25C9F4E3-BB93-3F6A-9F7E-5565389F5698}"/>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1" name="United Arab Emirates">
              <a:extLst>
                <a:ext uri="{FF2B5EF4-FFF2-40B4-BE49-F238E27FC236}">
                  <a16:creationId xmlns:a16="http://schemas.microsoft.com/office/drawing/2014/main" id="{34D5997E-7370-D3B1-01C3-1CFAEF553D2A}"/>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2" name="Yemen">
              <a:extLst>
                <a:ext uri="{FF2B5EF4-FFF2-40B4-BE49-F238E27FC236}">
                  <a16:creationId xmlns:a16="http://schemas.microsoft.com/office/drawing/2014/main" id="{DF2605F5-854B-DC7A-B75C-F65536566F4B}"/>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3" name="Iran">
              <a:extLst>
                <a:ext uri="{FF2B5EF4-FFF2-40B4-BE49-F238E27FC236}">
                  <a16:creationId xmlns:a16="http://schemas.microsoft.com/office/drawing/2014/main" id="{DF09F2EF-A9E1-B545-3F7A-6A61C53EE3C8}"/>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4" name="Bangladesh">
              <a:extLst>
                <a:ext uri="{FF2B5EF4-FFF2-40B4-BE49-F238E27FC236}">
                  <a16:creationId xmlns:a16="http://schemas.microsoft.com/office/drawing/2014/main" id="{FCAE6911-668D-D0E2-5F00-5C5EBEA067D7}"/>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5" name="Bhutan">
              <a:extLst>
                <a:ext uri="{FF2B5EF4-FFF2-40B4-BE49-F238E27FC236}">
                  <a16:creationId xmlns:a16="http://schemas.microsoft.com/office/drawing/2014/main" id="{5A7B27B0-2162-5A9B-DB19-A62C3AA5C1C5}"/>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6" name="Myanmar">
              <a:extLst>
                <a:ext uri="{FF2B5EF4-FFF2-40B4-BE49-F238E27FC236}">
                  <a16:creationId xmlns:a16="http://schemas.microsoft.com/office/drawing/2014/main" id="{FE8C7997-E719-B384-FB46-D0210A5F033A}"/>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7" name="Laos">
              <a:extLst>
                <a:ext uri="{FF2B5EF4-FFF2-40B4-BE49-F238E27FC236}">
                  <a16:creationId xmlns:a16="http://schemas.microsoft.com/office/drawing/2014/main" id="{12D6C254-0825-7741-1198-E78F16571E6A}"/>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8" name="Malaysia - East">
              <a:extLst>
                <a:ext uri="{FF2B5EF4-FFF2-40B4-BE49-F238E27FC236}">
                  <a16:creationId xmlns:a16="http://schemas.microsoft.com/office/drawing/2014/main" id="{138B7F16-2FFB-E707-F3DB-4AA7A514D3EF}"/>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9" name="Malaysia - West">
              <a:extLst>
                <a:ext uri="{FF2B5EF4-FFF2-40B4-BE49-F238E27FC236}">
                  <a16:creationId xmlns:a16="http://schemas.microsoft.com/office/drawing/2014/main" id="{A05C4F48-6613-038A-FC68-DD35D47ADB5C}"/>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0" name="Nepal">
              <a:extLst>
                <a:ext uri="{FF2B5EF4-FFF2-40B4-BE49-F238E27FC236}">
                  <a16:creationId xmlns:a16="http://schemas.microsoft.com/office/drawing/2014/main" id="{BE0DC4D6-5DBF-78E6-10AA-2C51B44B37DE}"/>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1" name="Vietnam">
              <a:extLst>
                <a:ext uri="{FF2B5EF4-FFF2-40B4-BE49-F238E27FC236}">
                  <a16:creationId xmlns:a16="http://schemas.microsoft.com/office/drawing/2014/main" id="{142FEFCA-BE0D-263A-42A9-6219A9645F7C}"/>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2" name="India">
              <a:extLst>
                <a:ext uri="{FF2B5EF4-FFF2-40B4-BE49-F238E27FC236}">
                  <a16:creationId xmlns:a16="http://schemas.microsoft.com/office/drawing/2014/main" id="{4B74356A-48D3-CB15-06A9-CBC65CF770F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3" name="Mongolia">
              <a:extLst>
                <a:ext uri="{FF2B5EF4-FFF2-40B4-BE49-F238E27FC236}">
                  <a16:creationId xmlns:a16="http://schemas.microsoft.com/office/drawing/2014/main" id="{BDCD2A95-59BE-996D-27BE-A4BF5A7123CD}"/>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4" name="Georgia">
              <a:extLst>
                <a:ext uri="{FF2B5EF4-FFF2-40B4-BE49-F238E27FC236}">
                  <a16:creationId xmlns:a16="http://schemas.microsoft.com/office/drawing/2014/main" id="{444F16C6-8F9D-AE12-30E5-3E69DE73FC98}"/>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5" name="Turkmenistan">
              <a:extLst>
                <a:ext uri="{FF2B5EF4-FFF2-40B4-BE49-F238E27FC236}">
                  <a16:creationId xmlns:a16="http://schemas.microsoft.com/office/drawing/2014/main" id="{7CBFB3CD-16E5-00C9-6BD9-1B6E9D570A17}"/>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6" name="Uzbekistan">
              <a:extLst>
                <a:ext uri="{FF2B5EF4-FFF2-40B4-BE49-F238E27FC236}">
                  <a16:creationId xmlns:a16="http://schemas.microsoft.com/office/drawing/2014/main" id="{37C807CC-50D4-8DB0-FFBD-B5CD06417DA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7" name="Kazakhstan">
              <a:extLst>
                <a:ext uri="{FF2B5EF4-FFF2-40B4-BE49-F238E27FC236}">
                  <a16:creationId xmlns:a16="http://schemas.microsoft.com/office/drawing/2014/main" id="{0812BCD5-CB07-0544-729D-84CD3C9DD1FC}"/>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8" name="Kyrgyzstan">
              <a:extLst>
                <a:ext uri="{FF2B5EF4-FFF2-40B4-BE49-F238E27FC236}">
                  <a16:creationId xmlns:a16="http://schemas.microsoft.com/office/drawing/2014/main" id="{671594C5-013B-ED8A-981C-32DFBFCCD0DA}"/>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49" name="Tajikistan">
              <a:extLst>
                <a:ext uri="{FF2B5EF4-FFF2-40B4-BE49-F238E27FC236}">
                  <a16:creationId xmlns:a16="http://schemas.microsoft.com/office/drawing/2014/main" id="{8F7B66D7-423D-4081-47DD-9642B829CF3F}"/>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0" name="Israel">
              <a:extLst>
                <a:ext uri="{FF2B5EF4-FFF2-40B4-BE49-F238E27FC236}">
                  <a16:creationId xmlns:a16="http://schemas.microsoft.com/office/drawing/2014/main" id="{B8789C0C-B127-1DF8-7823-8B9B74970339}"/>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1" name="Lebanon">
              <a:extLst>
                <a:ext uri="{FF2B5EF4-FFF2-40B4-BE49-F238E27FC236}">
                  <a16:creationId xmlns:a16="http://schemas.microsoft.com/office/drawing/2014/main" id="{C73931AE-AC9C-F24B-22A3-9F392BC5C851}"/>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2" name="Pakistan">
              <a:extLst>
                <a:ext uri="{FF2B5EF4-FFF2-40B4-BE49-F238E27FC236}">
                  <a16:creationId xmlns:a16="http://schemas.microsoft.com/office/drawing/2014/main" id="{D4D0BC31-9909-6812-E3E1-75DF4A676E9B}"/>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3" name="Cambodia">
              <a:extLst>
                <a:ext uri="{FF2B5EF4-FFF2-40B4-BE49-F238E27FC236}">
                  <a16:creationId xmlns:a16="http://schemas.microsoft.com/office/drawing/2014/main" id="{36AB8E70-F149-437B-F669-7E91F0C7255D}"/>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4" name="Taiwan">
              <a:extLst>
                <a:ext uri="{FF2B5EF4-FFF2-40B4-BE49-F238E27FC236}">
                  <a16:creationId xmlns:a16="http://schemas.microsoft.com/office/drawing/2014/main" id="{5D37E948-E78D-6E4F-49DB-FB3424A93134}"/>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5" name="Unknown">
              <a:extLst>
                <a:ext uri="{FF2B5EF4-FFF2-40B4-BE49-F238E27FC236}">
                  <a16:creationId xmlns:a16="http://schemas.microsoft.com/office/drawing/2014/main" id="{037344A0-5A99-8F97-344D-0D0B5B5025C1}"/>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6" name="Kuwait">
              <a:extLst>
                <a:ext uri="{FF2B5EF4-FFF2-40B4-BE49-F238E27FC236}">
                  <a16:creationId xmlns:a16="http://schemas.microsoft.com/office/drawing/2014/main" id="{0494A13C-45A8-9C9B-55FA-D03883B7143A}"/>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7" name="Qatar">
              <a:extLst>
                <a:ext uri="{FF2B5EF4-FFF2-40B4-BE49-F238E27FC236}">
                  <a16:creationId xmlns:a16="http://schemas.microsoft.com/office/drawing/2014/main" id="{5104353A-8723-9F30-E6DE-88F001E63120}"/>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8" name="Asian Island">
              <a:extLst>
                <a:ext uri="{FF2B5EF4-FFF2-40B4-BE49-F238E27FC236}">
                  <a16:creationId xmlns:a16="http://schemas.microsoft.com/office/drawing/2014/main" id="{16D37F50-C3D2-28DA-6F1B-85A9F572FC96}"/>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9" name="Asian Island">
              <a:extLst>
                <a:ext uri="{FF2B5EF4-FFF2-40B4-BE49-F238E27FC236}">
                  <a16:creationId xmlns:a16="http://schemas.microsoft.com/office/drawing/2014/main" id="{2EB10301-87C6-DD3C-E48D-46B3A822CD0C}"/>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0" name="Asian Island">
              <a:extLst>
                <a:ext uri="{FF2B5EF4-FFF2-40B4-BE49-F238E27FC236}">
                  <a16:creationId xmlns:a16="http://schemas.microsoft.com/office/drawing/2014/main" id="{F0DDBEE8-CD2C-A653-0DD6-31497B21ADB3}"/>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1" name="Asian Island">
              <a:extLst>
                <a:ext uri="{FF2B5EF4-FFF2-40B4-BE49-F238E27FC236}">
                  <a16:creationId xmlns:a16="http://schemas.microsoft.com/office/drawing/2014/main" id="{DFB12EDD-EDE5-DAC6-300B-FF65E910611A}"/>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2" name="Asian Island">
              <a:extLst>
                <a:ext uri="{FF2B5EF4-FFF2-40B4-BE49-F238E27FC236}">
                  <a16:creationId xmlns:a16="http://schemas.microsoft.com/office/drawing/2014/main" id="{73195E73-1E88-ED43-0AC0-0EF214ED23DC}"/>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3" name="Brunei">
              <a:extLst>
                <a:ext uri="{FF2B5EF4-FFF2-40B4-BE49-F238E27FC236}">
                  <a16:creationId xmlns:a16="http://schemas.microsoft.com/office/drawing/2014/main" id="{A4E4F2FB-9462-3F24-7796-62D578055894}"/>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4" name="Philippines">
              <a:extLst>
                <a:ext uri="{FF2B5EF4-FFF2-40B4-BE49-F238E27FC236}">
                  <a16:creationId xmlns:a16="http://schemas.microsoft.com/office/drawing/2014/main" id="{9640865E-805B-3F3F-C87B-4F5E5ECE381F}"/>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5" name="Thailand">
              <a:extLst>
                <a:ext uri="{FF2B5EF4-FFF2-40B4-BE49-F238E27FC236}">
                  <a16:creationId xmlns:a16="http://schemas.microsoft.com/office/drawing/2014/main" id="{4A4B339A-3FDE-7C23-FC38-22A94C3537DD}"/>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6" name="Andaman &amp; Nicobar Islands">
              <a:extLst>
                <a:ext uri="{FF2B5EF4-FFF2-40B4-BE49-F238E27FC236}">
                  <a16:creationId xmlns:a16="http://schemas.microsoft.com/office/drawing/2014/main" id="{23485435-081F-D90A-3FAA-57701E9B9098}"/>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7" name="Indonesia">
              <a:extLst>
                <a:ext uri="{FF2B5EF4-FFF2-40B4-BE49-F238E27FC236}">
                  <a16:creationId xmlns:a16="http://schemas.microsoft.com/office/drawing/2014/main" id="{35B0938E-9416-E6C0-48BB-3C0C257DB28D}"/>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8" name="Socotra">
              <a:extLst>
                <a:ext uri="{FF2B5EF4-FFF2-40B4-BE49-F238E27FC236}">
                  <a16:creationId xmlns:a16="http://schemas.microsoft.com/office/drawing/2014/main" id="{8DA5CD5A-1B65-F357-FEA7-A633427D4742}"/>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9" name="Bahrain">
              <a:extLst>
                <a:ext uri="{FF2B5EF4-FFF2-40B4-BE49-F238E27FC236}">
                  <a16:creationId xmlns:a16="http://schemas.microsoft.com/office/drawing/2014/main" id="{EDBB49D9-37FF-6240-B8DE-A3034D764403}"/>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0" name="Oman">
              <a:extLst>
                <a:ext uri="{FF2B5EF4-FFF2-40B4-BE49-F238E27FC236}">
                  <a16:creationId xmlns:a16="http://schemas.microsoft.com/office/drawing/2014/main" id="{BA11E3A7-236F-3F47-BFFD-8F5EED14C867}"/>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1" name="Musandam Peninsula">
              <a:extLst>
                <a:ext uri="{FF2B5EF4-FFF2-40B4-BE49-F238E27FC236}">
                  <a16:creationId xmlns:a16="http://schemas.microsoft.com/office/drawing/2014/main" id="{7F13D213-FB8A-2EBC-1908-89E5E27C3CC9}"/>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2" name="Qeshm Island">
              <a:extLst>
                <a:ext uri="{FF2B5EF4-FFF2-40B4-BE49-F238E27FC236}">
                  <a16:creationId xmlns:a16="http://schemas.microsoft.com/office/drawing/2014/main" id="{9342D250-3E60-A62A-29E4-4795CD976986}"/>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3" name="China">
              <a:extLst>
                <a:ext uri="{FF2B5EF4-FFF2-40B4-BE49-F238E27FC236}">
                  <a16:creationId xmlns:a16="http://schemas.microsoft.com/office/drawing/2014/main" id="{025DB667-1DC0-A907-1B1E-453A4EBFD5A5}"/>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4" name="Japan - Offshore">
              <a:extLst>
                <a:ext uri="{FF2B5EF4-FFF2-40B4-BE49-F238E27FC236}">
                  <a16:creationId xmlns:a16="http://schemas.microsoft.com/office/drawing/2014/main" id="{49E4289B-8BFF-54C2-B892-AD6798017E19}"/>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5" name="Japan - Mainland">
              <a:extLst>
                <a:ext uri="{FF2B5EF4-FFF2-40B4-BE49-F238E27FC236}">
                  <a16:creationId xmlns:a16="http://schemas.microsoft.com/office/drawing/2014/main" id="{8F5DDAE5-010C-487A-B994-D4EB221A530B}"/>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6" name="Korea - South">
              <a:extLst>
                <a:ext uri="{FF2B5EF4-FFF2-40B4-BE49-F238E27FC236}">
                  <a16:creationId xmlns:a16="http://schemas.microsoft.com/office/drawing/2014/main" id="{912B13A6-E1BF-95ED-7D87-B697077D6DFD}"/>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7" name="Korea - North">
              <a:extLst>
                <a:ext uri="{FF2B5EF4-FFF2-40B4-BE49-F238E27FC236}">
                  <a16:creationId xmlns:a16="http://schemas.microsoft.com/office/drawing/2014/main" id="{CB5E7259-CD89-E169-1659-09BD3C367AA0}"/>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8" name="Russia - Offshore">
              <a:extLst>
                <a:ext uri="{FF2B5EF4-FFF2-40B4-BE49-F238E27FC236}">
                  <a16:creationId xmlns:a16="http://schemas.microsoft.com/office/drawing/2014/main" id="{F2D36EC9-879D-D797-B32A-1E020BA614A1}"/>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9" name="Russia - Mainland">
              <a:extLst>
                <a:ext uri="{FF2B5EF4-FFF2-40B4-BE49-F238E27FC236}">
                  <a16:creationId xmlns:a16="http://schemas.microsoft.com/office/drawing/2014/main" id="{DDEC5222-1FFA-1A1C-A8FF-8F8A3D64598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0" name="Turkey">
              <a:extLst>
                <a:ext uri="{FF2B5EF4-FFF2-40B4-BE49-F238E27FC236}">
                  <a16:creationId xmlns:a16="http://schemas.microsoft.com/office/drawing/2014/main" id="{7FA36D51-C01A-3943-CBC7-B7AD04A2A3B2}"/>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1" name="African Island">
              <a:extLst>
                <a:ext uri="{FF2B5EF4-FFF2-40B4-BE49-F238E27FC236}">
                  <a16:creationId xmlns:a16="http://schemas.microsoft.com/office/drawing/2014/main" id="{E53E9394-1378-B0A4-A35D-166CC788C1CC}"/>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2" name="African Island">
              <a:extLst>
                <a:ext uri="{FF2B5EF4-FFF2-40B4-BE49-F238E27FC236}">
                  <a16:creationId xmlns:a16="http://schemas.microsoft.com/office/drawing/2014/main" id="{29BFEF05-68B1-F19A-35DA-605F830477CE}"/>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3" name="African Island">
              <a:extLst>
                <a:ext uri="{FF2B5EF4-FFF2-40B4-BE49-F238E27FC236}">
                  <a16:creationId xmlns:a16="http://schemas.microsoft.com/office/drawing/2014/main" id="{0535CECD-1118-CC18-4550-99A861E79DF9}"/>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4" name="African Island">
              <a:extLst>
                <a:ext uri="{FF2B5EF4-FFF2-40B4-BE49-F238E27FC236}">
                  <a16:creationId xmlns:a16="http://schemas.microsoft.com/office/drawing/2014/main" id="{C872ACD6-9F32-B299-6860-B521F7DEF897}"/>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5" name="African Island">
              <a:extLst>
                <a:ext uri="{FF2B5EF4-FFF2-40B4-BE49-F238E27FC236}">
                  <a16:creationId xmlns:a16="http://schemas.microsoft.com/office/drawing/2014/main" id="{B26F3B73-A7E1-2A81-76F8-2B4A72970F06}"/>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6" name="African Island">
              <a:extLst>
                <a:ext uri="{FF2B5EF4-FFF2-40B4-BE49-F238E27FC236}">
                  <a16:creationId xmlns:a16="http://schemas.microsoft.com/office/drawing/2014/main" id="{9AEA35E5-D72E-61AA-4828-BE94E97405EF}"/>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7" name="African Island">
              <a:extLst>
                <a:ext uri="{FF2B5EF4-FFF2-40B4-BE49-F238E27FC236}">
                  <a16:creationId xmlns:a16="http://schemas.microsoft.com/office/drawing/2014/main" id="{1CAE13EF-3A7B-DBC3-8889-DB22FC689FA3}"/>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8" name="African Island">
              <a:extLst>
                <a:ext uri="{FF2B5EF4-FFF2-40B4-BE49-F238E27FC236}">
                  <a16:creationId xmlns:a16="http://schemas.microsoft.com/office/drawing/2014/main" id="{2CE0ED39-8118-2ECF-4246-571B1D378775}"/>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9" name="African Island">
              <a:extLst>
                <a:ext uri="{FF2B5EF4-FFF2-40B4-BE49-F238E27FC236}">
                  <a16:creationId xmlns:a16="http://schemas.microsoft.com/office/drawing/2014/main" id="{2764D797-DF6F-FB16-D56D-16B0063BA7B7}"/>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0" name="African Island">
              <a:extLst>
                <a:ext uri="{FF2B5EF4-FFF2-40B4-BE49-F238E27FC236}">
                  <a16:creationId xmlns:a16="http://schemas.microsoft.com/office/drawing/2014/main" id="{3D7CD635-78E6-18FB-7063-66F6DDE80DD8}"/>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1" name="African Island">
              <a:extLst>
                <a:ext uri="{FF2B5EF4-FFF2-40B4-BE49-F238E27FC236}">
                  <a16:creationId xmlns:a16="http://schemas.microsoft.com/office/drawing/2014/main" id="{A77DB815-099F-313D-0B92-804114B4CE1D}"/>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2" name="African Island">
              <a:extLst>
                <a:ext uri="{FF2B5EF4-FFF2-40B4-BE49-F238E27FC236}">
                  <a16:creationId xmlns:a16="http://schemas.microsoft.com/office/drawing/2014/main" id="{1E042E7C-DE9C-F998-4622-1B22AE52C0D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3" name="African Island">
              <a:extLst>
                <a:ext uri="{FF2B5EF4-FFF2-40B4-BE49-F238E27FC236}">
                  <a16:creationId xmlns:a16="http://schemas.microsoft.com/office/drawing/2014/main" id="{8644EA96-307E-31D5-5BE6-F09CCA843869}"/>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4" name="African Island">
              <a:extLst>
                <a:ext uri="{FF2B5EF4-FFF2-40B4-BE49-F238E27FC236}">
                  <a16:creationId xmlns:a16="http://schemas.microsoft.com/office/drawing/2014/main" id="{AC044F41-B99A-01EC-06F8-0E50DB87BFBF}"/>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5" name="African Island">
              <a:extLst>
                <a:ext uri="{FF2B5EF4-FFF2-40B4-BE49-F238E27FC236}">
                  <a16:creationId xmlns:a16="http://schemas.microsoft.com/office/drawing/2014/main" id="{BCC08478-9DF8-B67A-7AC3-8029199F8746}"/>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6" name="African Island">
              <a:extLst>
                <a:ext uri="{FF2B5EF4-FFF2-40B4-BE49-F238E27FC236}">
                  <a16:creationId xmlns:a16="http://schemas.microsoft.com/office/drawing/2014/main" id="{C112B27A-66CF-41A1-3515-ABA282E982AA}"/>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7" name="Zimbabwe">
              <a:extLst>
                <a:ext uri="{FF2B5EF4-FFF2-40B4-BE49-F238E27FC236}">
                  <a16:creationId xmlns:a16="http://schemas.microsoft.com/office/drawing/2014/main" id="{5F90DBEC-5902-7915-B4E2-D932777E7138}"/>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8" name="Zambia">
              <a:extLst>
                <a:ext uri="{FF2B5EF4-FFF2-40B4-BE49-F238E27FC236}">
                  <a16:creationId xmlns:a16="http://schemas.microsoft.com/office/drawing/2014/main" id="{8C57D63D-E761-9EB6-CC47-40F283B01EFE}"/>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99" name="Western Sahara">
              <a:extLst>
                <a:ext uri="{FF2B5EF4-FFF2-40B4-BE49-F238E27FC236}">
                  <a16:creationId xmlns:a16="http://schemas.microsoft.com/office/drawing/2014/main" id="{5F4D6B80-61DA-32EC-87C0-B291BE9298EA}"/>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0" name="Uganda">
              <a:extLst>
                <a:ext uri="{FF2B5EF4-FFF2-40B4-BE49-F238E27FC236}">
                  <a16:creationId xmlns:a16="http://schemas.microsoft.com/office/drawing/2014/main" id="{F61F0245-FEDC-6ED9-E0B5-628FA0F9CA75}"/>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1" name="Tunisia">
              <a:extLst>
                <a:ext uri="{FF2B5EF4-FFF2-40B4-BE49-F238E27FC236}">
                  <a16:creationId xmlns:a16="http://schemas.microsoft.com/office/drawing/2014/main" id="{2C081B4D-F934-CD09-D209-BEF2C62C699A}"/>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2" name="Togo">
              <a:extLst>
                <a:ext uri="{FF2B5EF4-FFF2-40B4-BE49-F238E27FC236}">
                  <a16:creationId xmlns:a16="http://schemas.microsoft.com/office/drawing/2014/main" id="{78283E82-6AE5-3F66-0EBA-61C54CDE4A78}"/>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3" name="Tanzania">
              <a:extLst>
                <a:ext uri="{FF2B5EF4-FFF2-40B4-BE49-F238E27FC236}">
                  <a16:creationId xmlns:a16="http://schemas.microsoft.com/office/drawing/2014/main" id="{077803AF-3C94-5590-6CEC-FA872665D910}"/>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4" name="Swaziland">
              <a:extLst>
                <a:ext uri="{FF2B5EF4-FFF2-40B4-BE49-F238E27FC236}">
                  <a16:creationId xmlns:a16="http://schemas.microsoft.com/office/drawing/2014/main" id="{D712F053-D632-D470-4C61-8B6F19249F66}"/>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5" name="Sudan">
              <a:extLst>
                <a:ext uri="{FF2B5EF4-FFF2-40B4-BE49-F238E27FC236}">
                  <a16:creationId xmlns:a16="http://schemas.microsoft.com/office/drawing/2014/main" id="{0C025346-5329-4CC7-46F3-B348204898A9}"/>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6" name="South Sudan">
              <a:extLst>
                <a:ext uri="{FF2B5EF4-FFF2-40B4-BE49-F238E27FC236}">
                  <a16:creationId xmlns:a16="http://schemas.microsoft.com/office/drawing/2014/main" id="{8F1A0838-2E29-3040-DDFD-C31063C031CB}"/>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7" name="South Africa">
              <a:extLst>
                <a:ext uri="{FF2B5EF4-FFF2-40B4-BE49-F238E27FC236}">
                  <a16:creationId xmlns:a16="http://schemas.microsoft.com/office/drawing/2014/main" id="{9951A582-5E7B-CAD8-010C-D45FA31B8D8B}"/>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8" name="Somalia">
              <a:extLst>
                <a:ext uri="{FF2B5EF4-FFF2-40B4-BE49-F238E27FC236}">
                  <a16:creationId xmlns:a16="http://schemas.microsoft.com/office/drawing/2014/main" id="{36F85C52-EEB2-7F8D-1FE9-A1D5CA972565}"/>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09" name="Senegal">
              <a:extLst>
                <a:ext uri="{FF2B5EF4-FFF2-40B4-BE49-F238E27FC236}">
                  <a16:creationId xmlns:a16="http://schemas.microsoft.com/office/drawing/2014/main" id="{8BC327BC-2E3D-6D29-A925-C5FFE7749629}"/>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0" name="Sierra Leone">
              <a:extLst>
                <a:ext uri="{FF2B5EF4-FFF2-40B4-BE49-F238E27FC236}">
                  <a16:creationId xmlns:a16="http://schemas.microsoft.com/office/drawing/2014/main" id="{4470752A-BF8E-7F7F-B8CC-FD65064E84D3}"/>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1" name="Rwanda">
              <a:extLst>
                <a:ext uri="{FF2B5EF4-FFF2-40B4-BE49-F238E27FC236}">
                  <a16:creationId xmlns:a16="http://schemas.microsoft.com/office/drawing/2014/main" id="{54EE978B-47AB-AB95-6E3E-7EE165B0F3A2}"/>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2" name="Nigeria">
              <a:extLst>
                <a:ext uri="{FF2B5EF4-FFF2-40B4-BE49-F238E27FC236}">
                  <a16:creationId xmlns:a16="http://schemas.microsoft.com/office/drawing/2014/main" id="{1B2C7B49-8082-8095-DF0A-E222DB7C138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3" name="Niger">
              <a:extLst>
                <a:ext uri="{FF2B5EF4-FFF2-40B4-BE49-F238E27FC236}">
                  <a16:creationId xmlns:a16="http://schemas.microsoft.com/office/drawing/2014/main" id="{DA0A8496-4A22-0815-AD29-266E4A39701D}"/>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4" name="Namibia">
              <a:extLst>
                <a:ext uri="{FF2B5EF4-FFF2-40B4-BE49-F238E27FC236}">
                  <a16:creationId xmlns:a16="http://schemas.microsoft.com/office/drawing/2014/main" id="{29BC17ED-B544-394F-2E2E-63C365A0DB69}"/>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5" name="Mali">
              <a:extLst>
                <a:ext uri="{FF2B5EF4-FFF2-40B4-BE49-F238E27FC236}">
                  <a16:creationId xmlns:a16="http://schemas.microsoft.com/office/drawing/2014/main" id="{8F116A12-91E8-3328-C79E-39A95C574C63}"/>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6" name="Madagascar">
              <a:extLst>
                <a:ext uri="{FF2B5EF4-FFF2-40B4-BE49-F238E27FC236}">
                  <a16:creationId xmlns:a16="http://schemas.microsoft.com/office/drawing/2014/main" id="{440471C9-9951-0D88-A6D3-1DB2E3A42408}"/>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7" name="Mauritania">
              <a:extLst>
                <a:ext uri="{FF2B5EF4-FFF2-40B4-BE49-F238E27FC236}">
                  <a16:creationId xmlns:a16="http://schemas.microsoft.com/office/drawing/2014/main" id="{B448A68E-DE51-160B-7BDB-AAB0E55C2549}"/>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8" name="Mozambique">
              <a:extLst>
                <a:ext uri="{FF2B5EF4-FFF2-40B4-BE49-F238E27FC236}">
                  <a16:creationId xmlns:a16="http://schemas.microsoft.com/office/drawing/2014/main" id="{26A4F5F2-49CC-3E9B-18A0-B7335D06680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9" name="Morocco">
              <a:extLst>
                <a:ext uri="{FF2B5EF4-FFF2-40B4-BE49-F238E27FC236}">
                  <a16:creationId xmlns:a16="http://schemas.microsoft.com/office/drawing/2014/main" id="{7D03FCC4-DD23-5103-2D88-7E091703AD30}"/>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0" name="Malawi">
              <a:extLst>
                <a:ext uri="{FF2B5EF4-FFF2-40B4-BE49-F238E27FC236}">
                  <a16:creationId xmlns:a16="http://schemas.microsoft.com/office/drawing/2014/main" id="{4177B6E3-188B-FFDB-DA15-E41D30237AB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1" name="Libya">
              <a:extLst>
                <a:ext uri="{FF2B5EF4-FFF2-40B4-BE49-F238E27FC236}">
                  <a16:creationId xmlns:a16="http://schemas.microsoft.com/office/drawing/2014/main" id="{9291213A-67A0-DDE4-8F50-DC34660AA39C}"/>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2" name="Liberia">
              <a:extLst>
                <a:ext uri="{FF2B5EF4-FFF2-40B4-BE49-F238E27FC236}">
                  <a16:creationId xmlns:a16="http://schemas.microsoft.com/office/drawing/2014/main" id="{6737C4C3-D9F2-06B9-E866-148E786911AE}"/>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3" name="Lesotho">
              <a:extLst>
                <a:ext uri="{FF2B5EF4-FFF2-40B4-BE49-F238E27FC236}">
                  <a16:creationId xmlns:a16="http://schemas.microsoft.com/office/drawing/2014/main" id="{653295D4-020F-0AF0-6642-9C163801F449}"/>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4" name="Kenya">
              <a:extLst>
                <a:ext uri="{FF2B5EF4-FFF2-40B4-BE49-F238E27FC236}">
                  <a16:creationId xmlns:a16="http://schemas.microsoft.com/office/drawing/2014/main" id="{3574DC9A-4B84-6688-373E-BFC7C7CF644E}"/>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5" name="Guinea">
              <a:extLst>
                <a:ext uri="{FF2B5EF4-FFF2-40B4-BE49-F238E27FC236}">
                  <a16:creationId xmlns:a16="http://schemas.microsoft.com/office/drawing/2014/main" id="{B1C0BAC4-BAA6-2C92-699E-1AB1C8DF8957}"/>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6" name="Guinea-Bissau">
              <a:extLst>
                <a:ext uri="{FF2B5EF4-FFF2-40B4-BE49-F238E27FC236}">
                  <a16:creationId xmlns:a16="http://schemas.microsoft.com/office/drawing/2014/main" id="{D9A843C2-E160-0958-D0FA-E2FBF26F7518}"/>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7" name="Ghana">
              <a:extLst>
                <a:ext uri="{FF2B5EF4-FFF2-40B4-BE49-F238E27FC236}">
                  <a16:creationId xmlns:a16="http://schemas.microsoft.com/office/drawing/2014/main" id="{CFB22DED-AD60-A561-05A8-9EE3AD9D7687}"/>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8" name="The Gambia">
              <a:extLst>
                <a:ext uri="{FF2B5EF4-FFF2-40B4-BE49-F238E27FC236}">
                  <a16:creationId xmlns:a16="http://schemas.microsoft.com/office/drawing/2014/main" id="{268055FF-A050-0C6D-9943-41F50BB861A7}"/>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9" name="Gabon">
              <a:extLst>
                <a:ext uri="{FF2B5EF4-FFF2-40B4-BE49-F238E27FC236}">
                  <a16:creationId xmlns:a16="http://schemas.microsoft.com/office/drawing/2014/main" id="{567C9B08-6385-84C8-42E9-5C35D199908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0" name="Eritrea">
              <a:extLst>
                <a:ext uri="{FF2B5EF4-FFF2-40B4-BE49-F238E27FC236}">
                  <a16:creationId xmlns:a16="http://schemas.microsoft.com/office/drawing/2014/main" id="{A18031D4-13FF-66CC-AC9A-EEB3FC8943C1}"/>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1" name="Equatorial Guinea">
              <a:extLst>
                <a:ext uri="{FF2B5EF4-FFF2-40B4-BE49-F238E27FC236}">
                  <a16:creationId xmlns:a16="http://schemas.microsoft.com/office/drawing/2014/main" id="{B549317B-0BFC-9754-2AD9-5B01A88E50D6}"/>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2" name="Ethiopia">
              <a:extLst>
                <a:ext uri="{FF2B5EF4-FFF2-40B4-BE49-F238E27FC236}">
                  <a16:creationId xmlns:a16="http://schemas.microsoft.com/office/drawing/2014/main" id="{39EB0096-B9E2-35A1-F807-754C33067E62}"/>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3" name="Egypt">
              <a:extLst>
                <a:ext uri="{FF2B5EF4-FFF2-40B4-BE49-F238E27FC236}">
                  <a16:creationId xmlns:a16="http://schemas.microsoft.com/office/drawing/2014/main" id="{A569F93B-8AE6-28A4-AA72-C52B210FF7DB}"/>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4" name="Djibouti">
              <a:extLst>
                <a:ext uri="{FF2B5EF4-FFF2-40B4-BE49-F238E27FC236}">
                  <a16:creationId xmlns:a16="http://schemas.microsoft.com/office/drawing/2014/main" id="{1C5E9B47-FA2F-B421-D81E-763EA6BD84AB}"/>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5" name="Democratic Republic of the Congo">
              <a:extLst>
                <a:ext uri="{FF2B5EF4-FFF2-40B4-BE49-F238E27FC236}">
                  <a16:creationId xmlns:a16="http://schemas.microsoft.com/office/drawing/2014/main" id="{61C3BBB2-7349-535C-EEEC-B62EC0E39546}"/>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6" name="Cote d'Ivoire">
              <a:extLst>
                <a:ext uri="{FF2B5EF4-FFF2-40B4-BE49-F238E27FC236}">
                  <a16:creationId xmlns:a16="http://schemas.microsoft.com/office/drawing/2014/main" id="{4587F3F7-A0B5-7293-D718-C93DCC3EFC53}"/>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7" name="Congo">
              <a:extLst>
                <a:ext uri="{FF2B5EF4-FFF2-40B4-BE49-F238E27FC236}">
                  <a16:creationId xmlns:a16="http://schemas.microsoft.com/office/drawing/2014/main" id="{87445E58-16AB-AC55-D774-CA43D4C7C21A}"/>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8" name="Chad">
              <a:extLst>
                <a:ext uri="{FF2B5EF4-FFF2-40B4-BE49-F238E27FC236}">
                  <a16:creationId xmlns:a16="http://schemas.microsoft.com/office/drawing/2014/main" id="{15D3FEB3-2AB1-FB51-1BC7-33DFBAC36EF9}"/>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39" name="Central African Republic">
              <a:extLst>
                <a:ext uri="{FF2B5EF4-FFF2-40B4-BE49-F238E27FC236}">
                  <a16:creationId xmlns:a16="http://schemas.microsoft.com/office/drawing/2014/main" id="{31568FA1-CD12-8121-04D7-D6D8693C1B1B}"/>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0" name="Cameroon">
              <a:extLst>
                <a:ext uri="{FF2B5EF4-FFF2-40B4-BE49-F238E27FC236}">
                  <a16:creationId xmlns:a16="http://schemas.microsoft.com/office/drawing/2014/main" id="{25FA6311-082C-69FA-6BF5-2AAAC4A1646C}"/>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1" name="Cabinda (Province)">
              <a:extLst>
                <a:ext uri="{FF2B5EF4-FFF2-40B4-BE49-F238E27FC236}">
                  <a16:creationId xmlns:a16="http://schemas.microsoft.com/office/drawing/2014/main" id="{5CBA4144-2607-B91E-61AB-A942627E929C}"/>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2" name="Botswana">
              <a:extLst>
                <a:ext uri="{FF2B5EF4-FFF2-40B4-BE49-F238E27FC236}">
                  <a16:creationId xmlns:a16="http://schemas.microsoft.com/office/drawing/2014/main" id="{42DFEB37-194A-9F6D-F1AF-8886C30382EF}"/>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3" name="Burundi">
              <a:extLst>
                <a:ext uri="{FF2B5EF4-FFF2-40B4-BE49-F238E27FC236}">
                  <a16:creationId xmlns:a16="http://schemas.microsoft.com/office/drawing/2014/main" id="{0A3D8E80-6EB4-8841-324E-A2564538CBBA}"/>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4" name="Burkina Faso">
              <a:extLst>
                <a:ext uri="{FF2B5EF4-FFF2-40B4-BE49-F238E27FC236}">
                  <a16:creationId xmlns:a16="http://schemas.microsoft.com/office/drawing/2014/main" id="{B4892DF0-5AA6-166A-22A6-5E6DDF11D853}"/>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5" name="Benin">
              <a:extLst>
                <a:ext uri="{FF2B5EF4-FFF2-40B4-BE49-F238E27FC236}">
                  <a16:creationId xmlns:a16="http://schemas.microsoft.com/office/drawing/2014/main" id="{EF779B9B-03C7-8023-0446-0E0B734070EB}"/>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6" name="Angola">
              <a:extLst>
                <a:ext uri="{FF2B5EF4-FFF2-40B4-BE49-F238E27FC236}">
                  <a16:creationId xmlns:a16="http://schemas.microsoft.com/office/drawing/2014/main" id="{C970D7E9-124D-F7EC-D889-B71ACE49A70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7" name="Algeria">
              <a:extLst>
                <a:ext uri="{FF2B5EF4-FFF2-40B4-BE49-F238E27FC236}">
                  <a16:creationId xmlns:a16="http://schemas.microsoft.com/office/drawing/2014/main" id="{409650AC-4B61-BC96-8427-4C1D1F0541FE}"/>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GB"/>
              <a:t>Header avenir demi</a:t>
            </a:r>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GB"/>
              <a:t>Click to edit Master text styles</a:t>
            </a:r>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4170973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GB"/>
              <a:t>Header avenir demi 24pt</a:t>
            </a:r>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GB"/>
              <a:t>Click to edit Master text styles</a:t>
            </a:r>
          </a:p>
          <a:p>
            <a:pPr lvl="1"/>
            <a:r>
              <a:rPr lang="en-GB"/>
              <a:t>Second level</a:t>
            </a:r>
          </a:p>
          <a:p>
            <a:pPr lvl="2"/>
            <a:r>
              <a:rPr lang="en-GB"/>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GB"/>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GB"/>
              <a:t>Click to edit Master text styles</a:t>
            </a:r>
          </a:p>
          <a:p>
            <a:pPr lvl="1"/>
            <a:r>
              <a:rPr lang="en-GB"/>
              <a:t>Second level</a:t>
            </a:r>
          </a:p>
          <a:p>
            <a:pPr lvl="2"/>
            <a:r>
              <a:rPr lang="en-GB"/>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505054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GB"/>
              <a:t>Header avenir demi 24pt</a:t>
            </a:r>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32288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dirty="0"/>
              <a:t>Drag picture file here or click </a:t>
            </a:r>
            <a:r>
              <a:rPr lang="en-US" noProof="0" dirty="0"/>
              <a:t>center</a:t>
            </a:r>
            <a:r>
              <a:rPr lang="en-US" dirty="0"/>
              <a:t> icon to insert light image</a:t>
            </a:r>
          </a:p>
          <a:p>
            <a:endParaRPr lang="en-GB" dirty="0"/>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58307074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08FC3A0D-84C1-FEFD-6F9C-A54A61FAFE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GB"/>
              <a:t>Forename Surname</a:t>
            </a:r>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GB"/>
              <a:t>forename.surname@clarivate.com</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GB"/>
              <a:t>+000 0000 0000</a:t>
            </a:r>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noProof="0">
                <a:solidFill>
                  <a:schemeClr val="bg1"/>
                </a:solidFill>
                <a:latin typeface="+mj-lt"/>
                <a:ea typeface="+mn-ea"/>
                <a:cs typeface="+mn-cs"/>
              </a:rPr>
              <a:t>© 2024 Clarivate. All rights reserved</a:t>
            </a:r>
          </a:p>
          <a:p>
            <a:r>
              <a:rPr lang="en-GB" sz="900" noProof="0">
                <a:solidFill>
                  <a:schemeClr val="bg1"/>
                </a:solidFill>
              </a:rPr>
              <a:t>Clarivate and its logo, as well as all other trademarks used herein are trademarks of their respective owners and used under license.</a:t>
            </a:r>
          </a:p>
        </p:txBody>
      </p:sp>
      <p:sp>
        <p:nvSpPr>
          <p:cNvPr id="4" name="TextBox 3">
            <a:extLst>
              <a:ext uri="{FF2B5EF4-FFF2-40B4-BE49-F238E27FC236}">
                <a16:creationId xmlns:a16="http://schemas.microsoft.com/office/drawing/2014/main" id="{78263544-8F78-4294-9638-4A3F4638532F}"/>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GB" sz="900">
                <a:solidFill>
                  <a:schemeClr val="bg1"/>
                </a:solidFill>
                <a:latin typeface="+mj-lt"/>
              </a:rPr>
              <a:t>About Clarivate</a:t>
            </a:r>
          </a:p>
          <a:p>
            <a:r>
              <a:rPr lang="en-GB" sz="900" b="0" i="0" u="none" strike="noStrike">
                <a:solidFill>
                  <a:schemeClr val="bg1"/>
                </a:solidFill>
                <a:effectLst/>
              </a:rPr>
              <a:t>Clarivate</a:t>
            </a:r>
            <a:r>
              <a:rPr lang="en-GB" sz="900" b="0" i="0" u="none" strike="noStrike" baseline="30000">
                <a:solidFill>
                  <a:schemeClr val="bg1"/>
                </a:solidFill>
                <a:effectLst/>
              </a:rPr>
              <a:t>™</a:t>
            </a:r>
            <a:r>
              <a:rPr lang="en-GB" sz="900" b="0" i="0" u="none" strike="noStrike">
                <a:solidFill>
                  <a:schemeClr val="bg1"/>
                </a:solidFill>
                <a:effectLst/>
              </a:rPr>
              <a:t> is a leading global provider of transformative intelligence. We offer enriched data, insights &amp; analytics, workflow solutions and expert services in the areas of Academia &amp; Government, Intellectual Property and Life Sciences &amp; Healthcare. For more information, please visit clarivate.com.</a:t>
            </a:r>
            <a:endParaRPr lang="en-GB" sz="900">
              <a:solidFill>
                <a:schemeClr val="bg1"/>
              </a:solidFill>
            </a:endParaRPr>
          </a:p>
        </p:txBody>
      </p:sp>
    </p:spTree>
    <p:extLst>
      <p:ext uri="{BB962C8B-B14F-4D97-AF65-F5344CB8AC3E}">
        <p14:creationId xmlns:p14="http://schemas.microsoft.com/office/powerpoint/2010/main" val="10354101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1"/>
            <a:ext cx="12192002" cy="6858001"/>
          </a:xfrm>
          <a:prstGeom prst="rect">
            <a:avLst/>
          </a:prstGeom>
        </p:spPr>
      </p:pic>
      <p:pic>
        <p:nvPicPr>
          <p:cNvPr id="14" name="Graphic 13">
            <a:extLst>
              <a:ext uri="{FF2B5EF4-FFF2-40B4-BE49-F238E27FC236}">
                <a16:creationId xmlns:a16="http://schemas.microsoft.com/office/drawing/2014/main" id="{1096E191-2144-60BE-91CE-85588EF18E7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pic>
        <p:nvPicPr>
          <p:cNvPr id="3" name="Graphic 2" descr="Think forward">
            <a:extLst>
              <a:ext uri="{FF2B5EF4-FFF2-40B4-BE49-F238E27FC236}">
                <a16:creationId xmlns:a16="http://schemas.microsoft.com/office/drawing/2014/main" id="{BD216AFC-DDBA-45FB-77E0-7DC78EACECA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943350" y="3163140"/>
            <a:ext cx="4557600" cy="531720"/>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GB"/>
              <a:t>Forename Surname</a:t>
            </a:r>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GB"/>
              <a:t>forename.surname@clarivate.com</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GB"/>
              <a:t>+000 0000 0000</a:t>
            </a:r>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a:solidFill>
                  <a:schemeClr val="bg1"/>
                </a:solidFill>
                <a:latin typeface="+mj-lt"/>
                <a:ea typeface="+mn-ea"/>
                <a:cs typeface="+mn-cs"/>
              </a:rPr>
              <a:t>© 2024 Clarivate. All rights reserved</a:t>
            </a:r>
          </a:p>
          <a:p>
            <a:r>
              <a:rPr lang="en-GB" sz="900">
                <a:solidFill>
                  <a:schemeClr val="bg1"/>
                </a:solidFill>
              </a:rPr>
              <a:t>Clarivate and its logo, as well as all other trademarks </a:t>
            </a:r>
            <a:r>
              <a:rPr lang="en-GB" sz="900" noProof="0">
                <a:solidFill>
                  <a:schemeClr val="bg1"/>
                </a:solidFill>
              </a:rPr>
              <a:t>used</a:t>
            </a:r>
            <a:r>
              <a:rPr lang="en-GB" sz="900">
                <a:solidFill>
                  <a:schemeClr val="bg1"/>
                </a:solidFill>
              </a:rPr>
              <a:t> herein are trademarks of their respective owners and used under license.</a:t>
            </a:r>
          </a:p>
        </p:txBody>
      </p:sp>
      <p:sp>
        <p:nvSpPr>
          <p:cNvPr id="4" name="TextBox 3">
            <a:extLst>
              <a:ext uri="{FF2B5EF4-FFF2-40B4-BE49-F238E27FC236}">
                <a16:creationId xmlns:a16="http://schemas.microsoft.com/office/drawing/2014/main" id="{0CC1AD64-9C2F-3FA8-97B7-66C3B968F294}"/>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GB" sz="900">
                <a:solidFill>
                  <a:schemeClr val="bg1"/>
                </a:solidFill>
                <a:latin typeface="+mj-lt"/>
              </a:rPr>
              <a:t>About Clarivate</a:t>
            </a:r>
          </a:p>
          <a:p>
            <a:r>
              <a:rPr lang="en-GB" sz="900" b="0" i="0" u="none" strike="noStrike">
                <a:solidFill>
                  <a:schemeClr val="bg1"/>
                </a:solidFill>
                <a:effectLst/>
              </a:rPr>
              <a:t>Clarivate</a:t>
            </a:r>
            <a:r>
              <a:rPr lang="en-GB" sz="900" b="0" i="0" u="none" strike="noStrike" baseline="30000">
                <a:solidFill>
                  <a:schemeClr val="bg1"/>
                </a:solidFill>
                <a:effectLst/>
              </a:rPr>
              <a:t>™</a:t>
            </a:r>
            <a:r>
              <a:rPr lang="en-GB" sz="900" b="0" i="0" u="none" strike="noStrike">
                <a:solidFill>
                  <a:schemeClr val="bg1"/>
                </a:solidFill>
                <a:effectLst/>
              </a:rPr>
              <a:t> is a leading global provider of transformative intelligence. We offer enriched data, insights &amp; analytics, workflow solutions and expert services in the areas of Academia &amp; Government, Intellectual Property and Life Sciences &amp; Healthcare. For more information, please visit clarivate.com.</a:t>
            </a:r>
            <a:endParaRPr lang="en-GB" sz="900">
              <a:solidFill>
                <a:schemeClr val="bg1"/>
              </a:solidFill>
            </a:endParaRPr>
          </a:p>
        </p:txBody>
      </p:sp>
    </p:spTree>
    <p:extLst>
      <p:ext uri="{BB962C8B-B14F-4D97-AF65-F5344CB8AC3E}">
        <p14:creationId xmlns:p14="http://schemas.microsoft.com/office/powerpoint/2010/main" val="38169445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715906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8399679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a:t>Header avenir demi 24pt</a:t>
            </a:r>
            <a:br>
              <a:rPr lang="en-US"/>
            </a:br>
            <a:r>
              <a:rPr lang="en-US"/>
              <a:t>Optional second line</a:t>
            </a:r>
            <a:br>
              <a:rPr lang="en-US"/>
            </a:br>
            <a:r>
              <a:rPr lang="en-US"/>
              <a:t>Third line</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0466979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9587877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4637256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2024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7212120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Pattern - 1 line only">
    <p:spTree>
      <p:nvGrpSpPr>
        <p:cNvPr id="1" name=""/>
        <p:cNvGrpSpPr/>
        <p:nvPr/>
      </p:nvGrpSpPr>
      <p:grpSpPr>
        <a:xfrm>
          <a:off x="0" y="0"/>
          <a:ext cx="0" cy="0"/>
          <a:chOff x="0" y="0"/>
          <a:chExt cx="0" cy="0"/>
        </a:xfrm>
      </p:grpSpPr>
      <p:pic>
        <p:nvPicPr>
          <p:cNvPr id="2" name="Picture 1" descr="A black and grey geometric background.">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2024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4379318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CEADA-CDBC-8D96-5C98-ACF17F151E79}"/>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GB"/>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GB"/>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15101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8E3A-E7E6-4703-0F97-509801506F9C}"/>
              </a:ext>
            </a:extLst>
          </p:cNvPr>
          <p:cNvSpPr>
            <a:spLocks noGrp="1"/>
          </p:cNvSpPr>
          <p:nvPr>
            <p:ph type="title"/>
          </p:nvPr>
        </p:nvSpPr>
        <p:spPr/>
        <p:txBody>
          <a:bodyPr/>
          <a:lstStyle/>
          <a:p>
            <a:r>
              <a:rPr lang="en-US"/>
              <a:t>Click to edit Master title style</a:t>
            </a:r>
            <a:endParaRPr lang="en-IN"/>
          </a:p>
        </p:txBody>
      </p:sp>
      <p:sp>
        <p:nvSpPr>
          <p:cNvPr id="3" name="Footer Placeholder 2">
            <a:extLst>
              <a:ext uri="{FF2B5EF4-FFF2-40B4-BE49-F238E27FC236}">
                <a16:creationId xmlns:a16="http://schemas.microsoft.com/office/drawing/2014/main" id="{D507DFA5-341C-58DC-CAFB-F553CABB47DC}"/>
              </a:ext>
            </a:extLst>
          </p:cNvPr>
          <p:cNvSpPr>
            <a:spLocks noGrp="1"/>
          </p:cNvSpPr>
          <p:nvPr>
            <p:ph type="ftr" sz="quarter" idx="10"/>
          </p:nvPr>
        </p:nvSpPr>
        <p:spPr/>
        <p:txBody>
          <a:bodyPr/>
          <a:lstStyle/>
          <a:p>
            <a:endParaRPr lang="en-IN"/>
          </a:p>
        </p:txBody>
      </p:sp>
      <p:sp>
        <p:nvSpPr>
          <p:cNvPr id="4" name="Slide Number Placeholder 3">
            <a:extLst>
              <a:ext uri="{FF2B5EF4-FFF2-40B4-BE49-F238E27FC236}">
                <a16:creationId xmlns:a16="http://schemas.microsoft.com/office/drawing/2014/main" id="{A1C0BF59-74EC-330B-2B71-BB273844F27E}"/>
              </a:ext>
            </a:extLst>
          </p:cNvPr>
          <p:cNvSpPr>
            <a:spLocks noGrp="1"/>
          </p:cNvSpPr>
          <p:nvPr>
            <p:ph type="sldNum" sz="quarter" idx="11"/>
          </p:nvPr>
        </p:nvSpPr>
        <p:spPr/>
        <p:txBody>
          <a:bodyPr/>
          <a:lstStyle/>
          <a:p>
            <a:fld id="{9E7AFC56-85CD-46D7-94F4-C475ADDEED69}" type="slidenum">
              <a:rPr lang="en-IN" smtClean="0"/>
              <a:t>‹#›</a:t>
            </a:fld>
            <a:endParaRPr lang="en-IN"/>
          </a:p>
        </p:txBody>
      </p:sp>
    </p:spTree>
    <p:extLst>
      <p:ext uri="{BB962C8B-B14F-4D97-AF65-F5344CB8AC3E}">
        <p14:creationId xmlns:p14="http://schemas.microsoft.com/office/powerpoint/2010/main" val="17755757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p:nvPr>
        </p:nvSpPr>
        <p:spPr>
          <a:xfrm>
            <a:off x="550864" y="368828"/>
            <a:ext cx="8281986" cy="387798"/>
          </a:xfrm>
        </p:spPr>
        <p:txBody>
          <a:bodyPr>
            <a:spAutoFit/>
          </a:bodyPr>
          <a:lstStyle>
            <a:lvl1pPr>
              <a:defRPr sz="2800"/>
            </a:lvl1pPr>
          </a:lstStyle>
          <a:p>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811000" y="6348354"/>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807192"/>
            <a:ext cx="8281986" cy="336973"/>
          </a:xfrm>
          <a:prstGeom prst="rect">
            <a:avLst/>
          </a:prstGeom>
        </p:spPr>
        <p:txBody>
          <a:bodyPr lIns="0" tIns="0" rIns="0" bIns="0">
            <a:noAutofit/>
          </a:bodyPr>
          <a:lstStyle>
            <a:lvl1pPr marL="0" indent="0">
              <a:lnSpc>
                <a:spcPct val="90000"/>
              </a:lnSpc>
              <a:buNone/>
              <a:defRPr sz="2000"/>
            </a:lvl1pPr>
          </a:lstStyle>
          <a:p>
            <a:pPr lvl="0"/>
            <a:r>
              <a:rPr lang="en-GB"/>
              <a:t>Subhead avenir pro 20pt</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3964905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964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180256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03643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538229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93574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146386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3" name="Text Placeholder 2">
            <a:extLst>
              <a:ext uri="{FF2B5EF4-FFF2-40B4-BE49-F238E27FC236}">
                <a16:creationId xmlns:a16="http://schemas.microsoft.com/office/drawing/2014/main" id="{00B46115-27C9-1632-4193-41871681CCD0}"/>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GB" dirty="0"/>
              <a:t>D</a:t>
            </a:r>
            <a:r>
              <a:rPr lang="en-US" dirty="0"/>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960278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00th Month 0000</a:t>
            </a:r>
            <a:endParaRPr lang="en-GB"/>
          </a:p>
        </p:txBody>
      </p:sp>
      <p:sp>
        <p:nvSpPr>
          <p:cNvPr id="2" name="Text Placeholder 2">
            <a:extLst>
              <a:ext uri="{FF2B5EF4-FFF2-40B4-BE49-F238E27FC236}">
                <a16:creationId xmlns:a16="http://schemas.microsoft.com/office/drawing/2014/main" id="{7069AED8-B383-E3ED-1315-7BCB2C145A6A}"/>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dirty="0"/>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2036528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86596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
        <p:nvSpPr>
          <p:cNvPr id="2" name="Title 1">
            <a:extLst>
              <a:ext uri="{FF2B5EF4-FFF2-40B4-BE49-F238E27FC236}">
                <a16:creationId xmlns:a16="http://schemas.microsoft.com/office/drawing/2014/main" id="{B78F9901-11FF-9757-48C7-6A4B0065EE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9209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0:50 - 2 or 3 lines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1"/>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337387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0:50 - 1 lne only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90090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0:50 - 2 or 3 lines - Citrus">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3"/>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Tree>
    <p:extLst>
      <p:ext uri="{BB962C8B-B14F-4D97-AF65-F5344CB8AC3E}">
        <p14:creationId xmlns:p14="http://schemas.microsoft.com/office/powerpoint/2010/main" val="11606872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F3B1BE6F-00D1-2A98-45AB-DD4A07B4682E}"/>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1424945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18EFF25-22D3-7349-97D6-73D11F9E5B0D}" type="slidenum">
              <a:rPr kumimoji="0" lang="en-GB" sz="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GB" sz="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84561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1081786"/>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Session Objectives</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4546600" y="552640"/>
            <a:ext cx="7302500" cy="5924359"/>
          </a:xfrm>
          <a:prstGeom prst="rect">
            <a:avLst/>
          </a:prstGeom>
        </p:spPr>
        <p:txBody>
          <a:bodyPr lIns="0" tIns="0" rIns="0" bIns="0">
            <a:noAutofit/>
          </a:bodyPr>
          <a:lstStyle>
            <a:lvl1pPr marL="0" indent="0">
              <a:lnSpc>
                <a:spcPct val="90000"/>
              </a:lnSpc>
              <a:buNone/>
              <a:defRPr sz="3200">
                <a:solidFill>
                  <a:schemeClr val="accent2"/>
                </a:solidFill>
                <a:latin typeface="+mj-lt"/>
              </a:defRPr>
            </a:lvl1pPr>
          </a:lstStyle>
          <a:p>
            <a:pPr marL="285750" indent="-285750">
              <a:buFont typeface="Arial" panose="020B0604020202020204" pitchFamily="34" charset="0"/>
              <a:buChar char="•"/>
            </a:pPr>
            <a:r>
              <a:rPr lang="en-GB" sz="1600" dirty="0"/>
              <a:t>Objective 1</a:t>
            </a:r>
          </a:p>
          <a:p>
            <a:pPr marL="285750" indent="-285750">
              <a:buFont typeface="Arial" panose="020B0604020202020204" pitchFamily="34" charset="0"/>
              <a:buChar char="•"/>
            </a:pPr>
            <a:r>
              <a:rPr lang="en-GB" sz="1600" dirty="0"/>
              <a:t>Objective 2</a:t>
            </a:r>
          </a:p>
          <a:p>
            <a:pPr marL="285750" indent="-285750">
              <a:buFont typeface="Arial" panose="020B0604020202020204" pitchFamily="34" charset="0"/>
              <a:buChar char="•"/>
            </a:pPr>
            <a:r>
              <a:rPr lang="en-GB" sz="1600" dirty="0"/>
              <a:t>Objective 3</a:t>
            </a:r>
          </a:p>
        </p:txBody>
      </p:sp>
      <p:pic>
        <p:nvPicPr>
          <p:cNvPr id="2" name="Graphic 1">
            <a:extLst>
              <a:ext uri="{FF2B5EF4-FFF2-40B4-BE49-F238E27FC236}">
                <a16:creationId xmlns:a16="http://schemas.microsoft.com/office/drawing/2014/main" id="{85E8F12A-96AE-47C6-B255-6B04E5BF4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44902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00658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urple Star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pic>
        <p:nvPicPr>
          <p:cNvPr id="3" name="Picture 2">
            <a:extLst>
              <a:ext uri="{FF2B5EF4-FFF2-40B4-BE49-F238E27FC236}">
                <a16:creationId xmlns:a16="http://schemas.microsoft.com/office/drawing/2014/main" id="{18F080C5-A3AB-228B-83D4-2A4417FD84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4" name="Graphic 3">
            <a:extLst>
              <a:ext uri="{FF2B5EF4-FFF2-40B4-BE49-F238E27FC236}">
                <a16:creationId xmlns:a16="http://schemas.microsoft.com/office/drawing/2014/main" id="{4235F1FB-C896-C337-52A9-AB4CDA1A68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7" name="TextBox 6">
            <a:extLst>
              <a:ext uri="{FF2B5EF4-FFF2-40B4-BE49-F238E27FC236}">
                <a16:creationId xmlns:a16="http://schemas.microsoft.com/office/drawing/2014/main" id="{F2527E47-B7A3-69E4-27E4-0D54279BE93A}"/>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8" name="TextBox 7">
            <a:extLst>
              <a:ext uri="{FF2B5EF4-FFF2-40B4-BE49-F238E27FC236}">
                <a16:creationId xmlns:a16="http://schemas.microsoft.com/office/drawing/2014/main" id="{6DA4CEE9-5D5C-1300-F6EB-CE552E1C4557}"/>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3773245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ngle image - 1 line only">
    <p:bg>
      <p:bgPr>
        <a:solidFill>
          <a:schemeClr val="tx1"/>
        </a:solidFill>
        <a:effectLst/>
      </p:bgPr>
    </p:bg>
    <p:spTree>
      <p:nvGrpSpPr>
        <p:cNvPr id="1" name=""/>
        <p:cNvGrpSpPr/>
        <p:nvPr/>
      </p:nvGrpSpPr>
      <p:grpSpPr>
        <a:xfrm>
          <a:off x="0" y="0"/>
          <a:ext cx="0" cy="0"/>
          <a:chOff x="0" y="0"/>
          <a:chExt cx="0" cy="0"/>
        </a:xfrm>
      </p:grpSpPr>
      <p:sp>
        <p:nvSpPr>
          <p:cNvPr id="3" name="Picture Placeholder 37">
            <a:extLst>
              <a:ext uri="{FF2B5EF4-FFF2-40B4-BE49-F238E27FC236}">
                <a16:creationId xmlns:a16="http://schemas.microsoft.com/office/drawing/2014/main" id="{36A2A871-5455-F714-7485-AD2E8F04DB91}"/>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279247955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ngle image - 2 or 3 lines">
    <p:bg>
      <p:bgPr>
        <a:solidFill>
          <a:schemeClr val="tx1"/>
        </a:solidFill>
        <a:effectLst/>
      </p:bgPr>
    </p:bg>
    <p:spTree>
      <p:nvGrpSpPr>
        <p:cNvPr id="1" name=""/>
        <p:cNvGrpSpPr/>
        <p:nvPr/>
      </p:nvGrpSpPr>
      <p:grpSpPr>
        <a:xfrm>
          <a:off x="0" y="0"/>
          <a:ext cx="0" cy="0"/>
          <a:chOff x="0" y="0"/>
          <a:chExt cx="0" cy="0"/>
        </a:xfrm>
      </p:grpSpPr>
      <p:sp>
        <p:nvSpPr>
          <p:cNvPr id="4" name="Picture Placeholder 37">
            <a:extLst>
              <a:ext uri="{FF2B5EF4-FFF2-40B4-BE49-F238E27FC236}">
                <a16:creationId xmlns:a16="http://schemas.microsoft.com/office/drawing/2014/main" id="{F3B1BE6F-00D1-2A98-45AB-DD4A07B4682E}"/>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dirty="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tx1"/>
                </a:solidFill>
                <a:latin typeface="+mj-lt"/>
              </a:defRPr>
            </a:lvl1pPr>
          </a:lstStyle>
          <a:p>
            <a:pPr lvl="0"/>
            <a:r>
              <a:rPr lang="en-US" dirty="0"/>
              <a:t>Two or three</a:t>
            </a:r>
            <a:br>
              <a:rPr lang="en-US" dirty="0"/>
            </a:br>
            <a:r>
              <a:rPr lang="en-US" dirty="0"/>
              <a:t>line title here</a:t>
            </a:r>
            <a:br>
              <a:rPr lang="en-US" dirty="0"/>
            </a:br>
            <a:r>
              <a:rPr lang="en-US" dirty="0"/>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72934744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
        <p:nvSpPr>
          <p:cNvPr id="2" name="Title 1">
            <a:extLst>
              <a:ext uri="{FF2B5EF4-FFF2-40B4-BE49-F238E27FC236}">
                <a16:creationId xmlns:a16="http://schemas.microsoft.com/office/drawing/2014/main" id="{BF1336CA-7DCF-BDE0-7642-649B06AFB078}"/>
              </a:ext>
            </a:extLst>
          </p:cNvPr>
          <p:cNvSpPr>
            <a:spLocks noGrp="1"/>
          </p:cNvSpPr>
          <p:nvPr>
            <p:ph type="title"/>
          </p:nvPr>
        </p:nvSpPr>
        <p:spPr>
          <a:xfrm>
            <a:off x="550864" y="2505075"/>
            <a:ext cx="4944964" cy="1039375"/>
          </a:xfrm>
        </p:spPr>
        <p:txBody>
          <a:bodyPr/>
          <a:lstStyle>
            <a:lvl1pPr>
              <a:defRPr lang="en-US" sz="3600" kern="1200" dirty="0">
                <a:solidFill>
                  <a:schemeClr val="accent2"/>
                </a:solidFill>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23081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50:50 - 1 line only">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Tree>
    <p:extLst>
      <p:ext uri="{BB962C8B-B14F-4D97-AF65-F5344CB8AC3E}">
        <p14:creationId xmlns:p14="http://schemas.microsoft.com/office/powerpoint/2010/main" val="412771946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0:50 - 2 or 3 lines">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dirty="0"/>
              <a:t>Simple cover two or three line title</a:t>
            </a:r>
            <a:br>
              <a:rPr lang="en-US" dirty="0"/>
            </a:br>
            <a:r>
              <a:rPr lang="en-US" dirty="0"/>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dirty="0"/>
              <a:t>Presentation subtitle here</a:t>
            </a:r>
          </a:p>
        </p:txBody>
      </p:sp>
    </p:spTree>
    <p:extLst>
      <p:ext uri="{BB962C8B-B14F-4D97-AF65-F5344CB8AC3E}">
        <p14:creationId xmlns:p14="http://schemas.microsoft.com/office/powerpoint/2010/main" val="173012232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a:t>Click to edit Master text styles</a:t>
            </a:r>
          </a:p>
          <a:p>
            <a:pPr lvl="1"/>
            <a:r>
              <a:rPr lang="en-US"/>
              <a:t>Second level</a:t>
            </a:r>
          </a:p>
          <a:p>
            <a:pPr lvl="2"/>
            <a:r>
              <a:rPr lang="en-US"/>
              <a:t>Third level</a:t>
            </a:r>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5" name="Rectangle: Top Corners Rounded 4">
            <a:extLst>
              <a:ext uri="{FF2B5EF4-FFF2-40B4-BE49-F238E27FC236}">
                <a16:creationId xmlns:a16="http://schemas.microsoft.com/office/drawing/2014/main" id="{5A81B9E4-0EC2-7338-82A9-9B6DC3482AE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5209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Purple Stars - Full Details">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pic>
        <p:nvPicPr>
          <p:cNvPr id="3" name="Picture 2">
            <a:extLst>
              <a:ext uri="{FF2B5EF4-FFF2-40B4-BE49-F238E27FC236}">
                <a16:creationId xmlns:a16="http://schemas.microsoft.com/office/drawing/2014/main" id="{18F080C5-A3AB-228B-83D4-2A4417FD84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pic>
        <p:nvPicPr>
          <p:cNvPr id="4" name="Graphic 3">
            <a:extLst>
              <a:ext uri="{FF2B5EF4-FFF2-40B4-BE49-F238E27FC236}">
                <a16:creationId xmlns:a16="http://schemas.microsoft.com/office/drawing/2014/main" id="{4235F1FB-C896-C337-52A9-AB4CDA1A68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7" name="TextBox 6">
            <a:extLst>
              <a:ext uri="{FF2B5EF4-FFF2-40B4-BE49-F238E27FC236}">
                <a16:creationId xmlns:a16="http://schemas.microsoft.com/office/drawing/2014/main" id="{F2527E47-B7A3-69E4-27E4-0D54279BE93A}"/>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8" name="TextBox 7">
            <a:extLst>
              <a:ext uri="{FF2B5EF4-FFF2-40B4-BE49-F238E27FC236}">
                <a16:creationId xmlns:a16="http://schemas.microsoft.com/office/drawing/2014/main" id="{6DA4CEE9-5D5C-1300-F6EB-CE552E1C4557}"/>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3127573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29369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45B5A2C8-67E4-384B-2E57-D41D53E41A9F}"/>
              </a:ext>
            </a:extLst>
          </p:cNvPr>
          <p:cNvSpPr>
            <a:spLocks noGrp="1"/>
          </p:cNvSpPr>
          <p:nvPr>
            <p:ph type="body" sz="quarter" idx="15"/>
          </p:nvPr>
        </p:nvSpPr>
        <p:spPr>
          <a:xfrm>
            <a:off x="6167438"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84044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F79B565-DB41-54E3-E8CF-A38FFA9BA18A}"/>
              </a:ext>
            </a:extLst>
          </p:cNvPr>
          <p:cNvSpPr>
            <a:spLocks noGrp="1"/>
          </p:cNvSpPr>
          <p:nvPr>
            <p:ph type="body" sz="quarter" idx="16"/>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6859DFB9-0FCD-A2DA-D7CC-B515A2628778}"/>
              </a:ext>
            </a:extLst>
          </p:cNvPr>
          <p:cNvSpPr>
            <a:spLocks noGrp="1"/>
          </p:cNvSpPr>
          <p:nvPr>
            <p:ph type="body" sz="quarter" idx="17"/>
          </p:nvPr>
        </p:nvSpPr>
        <p:spPr>
          <a:xfrm>
            <a:off x="8039438"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33122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EF9E0E2-8309-0399-0C77-0B68A918E11E}"/>
              </a:ext>
            </a:extLst>
          </p:cNvPr>
          <p:cNvSpPr>
            <a:spLocks noGrp="1"/>
          </p:cNvSpPr>
          <p:nvPr>
            <p:ph type="body" sz="quarter" idx="16"/>
          </p:nvPr>
        </p:nvSpPr>
        <p:spPr>
          <a:xfrm>
            <a:off x="8040688"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5" name="Picture Placeholder 15">
            <a:extLst>
              <a:ext uri="{FF2B5EF4-FFF2-40B4-BE49-F238E27FC236}">
                <a16:creationId xmlns:a16="http://schemas.microsoft.com/office/drawing/2014/main" id="{CF8728D3-981A-EB49-C69E-EF522D4902BC}"/>
              </a:ext>
            </a:extLst>
          </p:cNvPr>
          <p:cNvSpPr>
            <a:spLocks noGrp="1"/>
          </p:cNvSpPr>
          <p:nvPr>
            <p:ph type="pic" sz="quarter" idx="23" hasCustomPrompt="1"/>
          </p:nvPr>
        </p:nvSpPr>
        <p:spPr>
          <a:xfrm>
            <a:off x="550863"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6" name="Picture Placeholder 15">
            <a:extLst>
              <a:ext uri="{FF2B5EF4-FFF2-40B4-BE49-F238E27FC236}">
                <a16:creationId xmlns:a16="http://schemas.microsoft.com/office/drawing/2014/main" id="{BBE6A814-2537-6045-0FBD-C8F2204C95ED}"/>
              </a:ext>
            </a:extLst>
          </p:cNvPr>
          <p:cNvSpPr>
            <a:spLocks noGrp="1"/>
          </p:cNvSpPr>
          <p:nvPr>
            <p:ph type="pic" sz="quarter" idx="24" hasCustomPrompt="1"/>
          </p:nvPr>
        </p:nvSpPr>
        <p:spPr>
          <a:xfrm>
            <a:off x="4295776"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BC2AAACA-6016-AC70-03D0-56B026D5A52C}"/>
              </a:ext>
            </a:extLst>
          </p:cNvPr>
          <p:cNvSpPr>
            <a:spLocks noGrp="1"/>
          </p:cNvSpPr>
          <p:nvPr>
            <p:ph type="pic" sz="quarter" idx="25" hasCustomPrompt="1"/>
          </p:nvPr>
        </p:nvSpPr>
        <p:spPr>
          <a:xfrm>
            <a:off x="8040687"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FBDFD7A6-615C-DED2-47F9-F2F6DD4A926A}"/>
              </a:ext>
            </a:extLst>
          </p:cNvPr>
          <p:cNvSpPr>
            <a:spLocks noGrp="1"/>
          </p:cNvSpPr>
          <p:nvPr>
            <p:ph type="pic" sz="quarter" idx="26" hasCustomPrompt="1"/>
          </p:nvPr>
        </p:nvSpPr>
        <p:spPr>
          <a:xfrm>
            <a:off x="550863"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94728C11-8074-D1BE-B9D0-CB027FAF714D}"/>
              </a:ext>
            </a:extLst>
          </p:cNvPr>
          <p:cNvSpPr>
            <a:spLocks noGrp="1"/>
          </p:cNvSpPr>
          <p:nvPr>
            <p:ph type="pic" sz="quarter" idx="27" hasCustomPrompt="1"/>
          </p:nvPr>
        </p:nvSpPr>
        <p:spPr>
          <a:xfrm>
            <a:off x="4295776"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F0912BBD-4F8D-1C4E-BAB2-26D3F44FC076}"/>
              </a:ext>
            </a:extLst>
          </p:cNvPr>
          <p:cNvSpPr>
            <a:spLocks noGrp="1"/>
          </p:cNvSpPr>
          <p:nvPr>
            <p:ph type="pic" sz="quarter" idx="28" hasCustomPrompt="1"/>
          </p:nvPr>
        </p:nvSpPr>
        <p:spPr>
          <a:xfrm>
            <a:off x="8040687"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err="1"/>
              <a:t>inon</a:t>
            </a:r>
            <a:endParaRPr lang="en-GB"/>
          </a:p>
        </p:txBody>
      </p:sp>
      <p:sp>
        <p:nvSpPr>
          <p:cNvPr id="21" name="Text Placeholder 12">
            <a:extLst>
              <a:ext uri="{FF2B5EF4-FFF2-40B4-BE49-F238E27FC236}">
                <a16:creationId xmlns:a16="http://schemas.microsoft.com/office/drawing/2014/main" id="{6E66683B-A6F4-4DD1-EA6F-AEA3CEEEC327}"/>
              </a:ext>
            </a:extLst>
          </p:cNvPr>
          <p:cNvSpPr>
            <a:spLocks noGrp="1"/>
          </p:cNvSpPr>
          <p:nvPr>
            <p:ph type="body" sz="quarter" idx="29"/>
          </p:nvPr>
        </p:nvSpPr>
        <p:spPr>
          <a:xfrm>
            <a:off x="550864"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22" name="Text Placeholder 12">
            <a:extLst>
              <a:ext uri="{FF2B5EF4-FFF2-40B4-BE49-F238E27FC236}">
                <a16:creationId xmlns:a16="http://schemas.microsoft.com/office/drawing/2014/main" id="{3B144B33-D084-060F-5581-DDBE883820CD}"/>
              </a:ext>
            </a:extLst>
          </p:cNvPr>
          <p:cNvSpPr>
            <a:spLocks noGrp="1"/>
          </p:cNvSpPr>
          <p:nvPr>
            <p:ph type="body" sz="quarter" idx="30"/>
          </p:nvPr>
        </p:nvSpPr>
        <p:spPr>
          <a:xfrm>
            <a:off x="4295775"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23" name="Text Placeholder 12">
            <a:extLst>
              <a:ext uri="{FF2B5EF4-FFF2-40B4-BE49-F238E27FC236}">
                <a16:creationId xmlns:a16="http://schemas.microsoft.com/office/drawing/2014/main" id="{15877E3B-9D42-A4A3-2645-70BEEDB8BA8C}"/>
              </a:ext>
            </a:extLst>
          </p:cNvPr>
          <p:cNvSpPr>
            <a:spLocks noGrp="1"/>
          </p:cNvSpPr>
          <p:nvPr>
            <p:ph type="body" sz="quarter" idx="31"/>
          </p:nvPr>
        </p:nvSpPr>
        <p:spPr>
          <a:xfrm>
            <a:off x="8040688"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EBB16481-08E1-935B-439F-998CF3FB6A15}"/>
              </a:ext>
            </a:extLst>
          </p:cNvPr>
          <p:cNvSpPr>
            <a:spLocks noGrp="1"/>
          </p:cNvSpPr>
          <p:nvPr>
            <p:ph type="body" sz="quarter" idx="33" hasCustomPrompt="1"/>
          </p:nvPr>
        </p:nvSpPr>
        <p:spPr>
          <a:xfrm>
            <a:off x="550861" y="2354266"/>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8" name="Text Placeholder 12">
            <a:extLst>
              <a:ext uri="{FF2B5EF4-FFF2-40B4-BE49-F238E27FC236}">
                <a16:creationId xmlns:a16="http://schemas.microsoft.com/office/drawing/2014/main" id="{FD7AA914-9207-8E22-11B4-51AFEC090828}"/>
              </a:ext>
            </a:extLst>
          </p:cNvPr>
          <p:cNvSpPr>
            <a:spLocks noGrp="1"/>
          </p:cNvSpPr>
          <p:nvPr>
            <p:ph type="body" sz="quarter" idx="39" hasCustomPrompt="1"/>
          </p:nvPr>
        </p:nvSpPr>
        <p:spPr>
          <a:xfrm>
            <a:off x="4294188"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4C9F7CB6-EC15-D23D-BC60-F13920456B9B}"/>
              </a:ext>
            </a:extLst>
          </p:cNvPr>
          <p:cNvSpPr>
            <a:spLocks noGrp="1"/>
          </p:cNvSpPr>
          <p:nvPr>
            <p:ph type="body" sz="quarter" idx="41" hasCustomPrompt="1"/>
          </p:nvPr>
        </p:nvSpPr>
        <p:spPr>
          <a:xfrm>
            <a:off x="8039099"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1BA75414-8C62-1067-CFA4-FA10DCACE774}"/>
              </a:ext>
            </a:extLst>
          </p:cNvPr>
          <p:cNvSpPr>
            <a:spLocks noGrp="1"/>
          </p:cNvSpPr>
          <p:nvPr>
            <p:ph type="body" sz="quarter" idx="42" hasCustomPrompt="1"/>
          </p:nvPr>
        </p:nvSpPr>
        <p:spPr>
          <a:xfrm>
            <a:off x="550861" y="4511513"/>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2" name="Text Placeholder 12">
            <a:extLst>
              <a:ext uri="{FF2B5EF4-FFF2-40B4-BE49-F238E27FC236}">
                <a16:creationId xmlns:a16="http://schemas.microsoft.com/office/drawing/2014/main" id="{2B924D59-6423-CEC2-5EE2-AE3E539912D1}"/>
              </a:ext>
            </a:extLst>
          </p:cNvPr>
          <p:cNvSpPr>
            <a:spLocks noGrp="1"/>
          </p:cNvSpPr>
          <p:nvPr>
            <p:ph type="body" sz="quarter" idx="43" hasCustomPrompt="1"/>
          </p:nvPr>
        </p:nvSpPr>
        <p:spPr>
          <a:xfrm>
            <a:off x="4294188"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4" name="Text Placeholder 12">
            <a:extLst>
              <a:ext uri="{FF2B5EF4-FFF2-40B4-BE49-F238E27FC236}">
                <a16:creationId xmlns:a16="http://schemas.microsoft.com/office/drawing/2014/main" id="{3D7A6482-EE6C-C6F0-BECB-03B442140B2B}"/>
              </a:ext>
            </a:extLst>
          </p:cNvPr>
          <p:cNvSpPr>
            <a:spLocks noGrp="1"/>
          </p:cNvSpPr>
          <p:nvPr>
            <p:ph type="body" sz="quarter" idx="44" hasCustomPrompt="1"/>
          </p:nvPr>
        </p:nvSpPr>
        <p:spPr>
          <a:xfrm>
            <a:off x="8039099"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1534051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2EA171D6-EAD7-2CF4-C438-37D4EBFC5887}"/>
              </a:ext>
            </a:extLst>
          </p:cNvPr>
          <p:cNvSpPr>
            <a:spLocks noGrp="1"/>
          </p:cNvSpPr>
          <p:nvPr>
            <p:ph type="pic" sz="quarter" idx="20" hasCustomPrompt="1"/>
          </p:nvPr>
        </p:nvSpPr>
        <p:spPr>
          <a:xfrm>
            <a:off x="551231" y="1815305"/>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9" name="Picture Placeholder 15">
            <a:extLst>
              <a:ext uri="{FF2B5EF4-FFF2-40B4-BE49-F238E27FC236}">
                <a16:creationId xmlns:a16="http://schemas.microsoft.com/office/drawing/2014/main" id="{D4E481C3-CC11-1CFB-201D-1B269ED03B3E}"/>
              </a:ext>
            </a:extLst>
          </p:cNvPr>
          <p:cNvSpPr>
            <a:spLocks noGrp="1"/>
          </p:cNvSpPr>
          <p:nvPr>
            <p:ph type="pic" sz="quarter" idx="27" hasCustomPrompt="1"/>
          </p:nvPr>
        </p:nvSpPr>
        <p:spPr>
          <a:xfrm>
            <a:off x="4301608" y="1816649"/>
            <a:ext cx="936258"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darg </a:t>
            </a:r>
            <a:br>
              <a:rPr lang="en-GB"/>
            </a:br>
            <a:r>
              <a:rPr lang="en-GB"/>
              <a:t>to insert  pictogram</a:t>
            </a:r>
          </a:p>
        </p:txBody>
      </p:sp>
      <p:sp>
        <p:nvSpPr>
          <p:cNvPr id="12" name="Picture Placeholder 15">
            <a:extLst>
              <a:ext uri="{FF2B5EF4-FFF2-40B4-BE49-F238E27FC236}">
                <a16:creationId xmlns:a16="http://schemas.microsoft.com/office/drawing/2014/main" id="{410FFDC6-EDC0-0D17-EA8F-1D63862DD171}"/>
              </a:ext>
            </a:extLst>
          </p:cNvPr>
          <p:cNvSpPr>
            <a:spLocks noGrp="1"/>
          </p:cNvSpPr>
          <p:nvPr>
            <p:ph type="pic" sz="quarter" idx="29" hasCustomPrompt="1"/>
          </p:nvPr>
        </p:nvSpPr>
        <p:spPr>
          <a:xfrm>
            <a:off x="8039099" y="1816892"/>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26" name="Text Placeholder 12">
            <a:extLst>
              <a:ext uri="{FF2B5EF4-FFF2-40B4-BE49-F238E27FC236}">
                <a16:creationId xmlns:a16="http://schemas.microsoft.com/office/drawing/2014/main" id="{67AA24BF-B3A5-DD0B-0D78-5383ECD9EE5A}"/>
              </a:ext>
            </a:extLst>
          </p:cNvPr>
          <p:cNvSpPr>
            <a:spLocks noGrp="1"/>
          </p:cNvSpPr>
          <p:nvPr>
            <p:ph type="body" sz="quarter" idx="32"/>
          </p:nvPr>
        </p:nvSpPr>
        <p:spPr>
          <a:xfrm>
            <a:off x="550864" y="3429000"/>
            <a:ext cx="3204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27" name="Text Placeholder 12">
            <a:extLst>
              <a:ext uri="{FF2B5EF4-FFF2-40B4-BE49-F238E27FC236}">
                <a16:creationId xmlns:a16="http://schemas.microsoft.com/office/drawing/2014/main" id="{464A1211-D215-C620-96FA-3D66903DC37D}"/>
              </a:ext>
            </a:extLst>
          </p:cNvPr>
          <p:cNvSpPr>
            <a:spLocks noGrp="1"/>
          </p:cNvSpPr>
          <p:nvPr>
            <p:ph type="body" sz="quarter" idx="15"/>
          </p:nvPr>
        </p:nvSpPr>
        <p:spPr>
          <a:xfrm>
            <a:off x="4295775"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8" name="Text Placeholder 12">
            <a:extLst>
              <a:ext uri="{FF2B5EF4-FFF2-40B4-BE49-F238E27FC236}">
                <a16:creationId xmlns:a16="http://schemas.microsoft.com/office/drawing/2014/main" id="{F41D264A-B19D-8A77-DA15-A85BB03AA289}"/>
              </a:ext>
            </a:extLst>
          </p:cNvPr>
          <p:cNvSpPr>
            <a:spLocks noGrp="1"/>
          </p:cNvSpPr>
          <p:nvPr>
            <p:ph type="body" sz="quarter" idx="16"/>
          </p:nvPr>
        </p:nvSpPr>
        <p:spPr>
          <a:xfrm>
            <a:off x="8040688"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8D88CA9E-AAA3-F90B-4017-BA2199A957EC}"/>
              </a:ext>
            </a:extLst>
          </p:cNvPr>
          <p:cNvSpPr>
            <a:spLocks noGrp="1"/>
          </p:cNvSpPr>
          <p:nvPr>
            <p:ph type="body" sz="quarter" idx="33" hasCustomPrompt="1"/>
          </p:nvPr>
        </p:nvSpPr>
        <p:spPr>
          <a:xfrm>
            <a:off x="550861" y="3068638"/>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E1592742-5192-2442-D2D1-C93A811139F1}"/>
              </a:ext>
            </a:extLst>
          </p:cNvPr>
          <p:cNvSpPr>
            <a:spLocks noGrp="1"/>
          </p:cNvSpPr>
          <p:nvPr>
            <p:ph type="body" sz="quarter" idx="39" hasCustomPrompt="1"/>
          </p:nvPr>
        </p:nvSpPr>
        <p:spPr>
          <a:xfrm>
            <a:off x="4294188"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8" name="Text Placeholder 12">
            <a:extLst>
              <a:ext uri="{FF2B5EF4-FFF2-40B4-BE49-F238E27FC236}">
                <a16:creationId xmlns:a16="http://schemas.microsoft.com/office/drawing/2014/main" id="{9F750E87-C1CF-4852-E1FB-CCD23D7D194D}"/>
              </a:ext>
            </a:extLst>
          </p:cNvPr>
          <p:cNvSpPr>
            <a:spLocks noGrp="1"/>
          </p:cNvSpPr>
          <p:nvPr>
            <p:ph type="body" sz="quarter" idx="41" hasCustomPrompt="1"/>
          </p:nvPr>
        </p:nvSpPr>
        <p:spPr>
          <a:xfrm>
            <a:off x="8039099"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1776965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6" name="Picture Placeholder 15">
            <a:extLst>
              <a:ext uri="{FF2B5EF4-FFF2-40B4-BE49-F238E27FC236}">
                <a16:creationId xmlns:a16="http://schemas.microsoft.com/office/drawing/2014/main" id="{783ED533-7007-5D08-AFDD-C0ED064FE79F}"/>
              </a:ext>
            </a:extLst>
          </p:cNvPr>
          <p:cNvSpPr>
            <a:spLocks noGrp="1"/>
          </p:cNvSpPr>
          <p:nvPr>
            <p:ph type="pic" sz="quarter" idx="33" hasCustomPrompt="1"/>
          </p:nvPr>
        </p:nvSpPr>
        <p:spPr>
          <a:xfrm>
            <a:off x="897609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429000"/>
            <a:ext cx="2268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DDF58CD2-CE69-99DF-0DD7-54B19DAF37C0}"/>
              </a:ext>
            </a:extLst>
          </p:cNvPr>
          <p:cNvSpPr>
            <a:spLocks noGrp="1"/>
          </p:cNvSpPr>
          <p:nvPr>
            <p:ph type="body" sz="quarter" idx="16" hasCustomPrompt="1"/>
          </p:nvPr>
        </p:nvSpPr>
        <p:spPr>
          <a:xfrm>
            <a:off x="550862"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7" name="Text Placeholder 12">
            <a:extLst>
              <a:ext uri="{FF2B5EF4-FFF2-40B4-BE49-F238E27FC236}">
                <a16:creationId xmlns:a16="http://schemas.microsoft.com/office/drawing/2014/main" id="{685B5BAD-F653-34E0-BD7A-D07E667E03D9}"/>
              </a:ext>
            </a:extLst>
          </p:cNvPr>
          <p:cNvSpPr>
            <a:spLocks noGrp="1"/>
          </p:cNvSpPr>
          <p:nvPr>
            <p:ph type="body" sz="quarter" idx="39" hasCustomPrompt="1"/>
          </p:nvPr>
        </p:nvSpPr>
        <p:spPr>
          <a:xfrm>
            <a:off x="3359150"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3AC23E49-C105-792E-89B7-2E538F46D33B}"/>
              </a:ext>
            </a:extLst>
          </p:cNvPr>
          <p:cNvSpPr>
            <a:spLocks noGrp="1"/>
          </p:cNvSpPr>
          <p:nvPr>
            <p:ph type="body" sz="quarter" idx="41" hasCustomPrompt="1"/>
          </p:nvPr>
        </p:nvSpPr>
        <p:spPr>
          <a:xfrm>
            <a:off x="6167437"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66030319-162A-8EAC-EC05-EC48F87D6AA5}"/>
              </a:ext>
            </a:extLst>
          </p:cNvPr>
          <p:cNvSpPr>
            <a:spLocks noGrp="1"/>
          </p:cNvSpPr>
          <p:nvPr>
            <p:ph type="body" sz="quarter" idx="44" hasCustomPrompt="1"/>
          </p:nvPr>
        </p:nvSpPr>
        <p:spPr>
          <a:xfrm>
            <a:off x="8981446"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305272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dirty="0"/>
              <a:t>Click </a:t>
            </a:r>
            <a:r>
              <a:rPr lang="en-US" noProof="0" dirty="0"/>
              <a:t>center</a:t>
            </a:r>
            <a:r>
              <a:rPr lang="en-US" dirty="0"/>
              <a:t> icon to insert image </a:t>
            </a:r>
            <a:r>
              <a:rPr lang="en-GB" dirty="0"/>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pic>
        <p:nvPicPr>
          <p:cNvPr id="6" name="Picture Placeholder 13">
            <a:extLst>
              <a:ext uri="{FF2B5EF4-FFF2-40B4-BE49-F238E27FC236}">
                <a16:creationId xmlns:a16="http://schemas.microsoft.com/office/drawing/2014/main" id="{F8EB7B8D-83E7-77EF-CD50-40BA752901B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945" t="19498" r="6909" b="15243"/>
          <a:stretch/>
        </p:blipFill>
        <p:spPr>
          <a:xfrm>
            <a:off x="548482" y="6308725"/>
            <a:ext cx="1381418" cy="309766"/>
          </a:xfrm>
          <a:prstGeom prst="rect">
            <a:avLst/>
          </a:prstGeom>
        </p:spPr>
      </p:pic>
    </p:spTree>
    <p:extLst>
      <p:ext uri="{BB962C8B-B14F-4D97-AF65-F5344CB8AC3E}">
        <p14:creationId xmlns:p14="http://schemas.microsoft.com/office/powerpoint/2010/main" val="4067579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DDD5A-F3EA-9324-C80F-BA48A7004202}"/>
              </a:ext>
            </a:extLst>
          </p:cNvPr>
          <p:cNvSpPr/>
          <p:nvPr userDrawn="1"/>
        </p:nvSpPr>
        <p:spPr>
          <a:xfrm rot="10800000">
            <a:off x="4295774" y="0"/>
            <a:ext cx="78962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692225"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C512CBC6-7C81-ACCD-65ED-7954BDCBDE28}"/>
              </a:ext>
            </a:extLst>
          </p:cNvPr>
          <p:cNvSpPr>
            <a:spLocks noGrp="1"/>
          </p:cNvSpPr>
          <p:nvPr>
            <p:ph type="body" sz="quarter" idx="16"/>
          </p:nvPr>
        </p:nvSpPr>
        <p:spPr>
          <a:xfrm>
            <a:off x="7195387"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5" name="Text Placeholder 12">
            <a:extLst>
              <a:ext uri="{FF2B5EF4-FFF2-40B4-BE49-F238E27FC236}">
                <a16:creationId xmlns:a16="http://schemas.microsoft.com/office/drawing/2014/main" id="{2D427C67-BD30-366F-9839-241213EFE940}"/>
              </a:ext>
            </a:extLst>
          </p:cNvPr>
          <p:cNvSpPr>
            <a:spLocks noGrp="1"/>
          </p:cNvSpPr>
          <p:nvPr>
            <p:ph type="body" sz="quarter" idx="17"/>
          </p:nvPr>
        </p:nvSpPr>
        <p:spPr>
          <a:xfrm>
            <a:off x="9698549"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EE7A4F10-417A-F5FC-D102-ABE65026F567}"/>
              </a:ext>
            </a:extLst>
          </p:cNvPr>
          <p:cNvSpPr>
            <a:spLocks noGrp="1"/>
          </p:cNvSpPr>
          <p:nvPr>
            <p:ph type="body" sz="quarter" idx="18"/>
          </p:nvPr>
        </p:nvSpPr>
        <p:spPr>
          <a:xfrm>
            <a:off x="4692224" y="368301"/>
            <a:ext cx="6948911" cy="722524"/>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70631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x Columns - Mint / Citr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A72F9-BFC0-D39E-29A5-088B334EC876}"/>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6F01E589-B0FD-5773-FC7E-69EF88D24ECA}"/>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5DD0B1F3-2906-E57C-03AB-E26F5EBF9C94}"/>
              </a:ext>
            </a:extLst>
          </p:cNvPr>
          <p:cNvSpPr>
            <a:spLocks noGrp="1"/>
          </p:cNvSpPr>
          <p:nvPr>
            <p:ph type="body" sz="quarter" idx="17"/>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5" name="Text Placeholder 12">
            <a:extLst>
              <a:ext uri="{FF2B5EF4-FFF2-40B4-BE49-F238E27FC236}">
                <a16:creationId xmlns:a16="http://schemas.microsoft.com/office/drawing/2014/main" id="{0380A71F-4948-4E24-888C-0570FBF8EDAF}"/>
              </a:ext>
            </a:extLst>
          </p:cNvPr>
          <p:cNvSpPr>
            <a:spLocks noGrp="1"/>
          </p:cNvSpPr>
          <p:nvPr>
            <p:ph type="body" sz="quarter" idx="18"/>
          </p:nvPr>
        </p:nvSpPr>
        <p:spPr>
          <a:xfrm>
            <a:off x="8581599" y="1808163"/>
            <a:ext cx="3204000" cy="4321175"/>
          </a:xfrm>
          <a:noFill/>
        </p:spPr>
        <p:txBody>
          <a:bodyPr vert="horz" lIns="0" tIns="0" rIns="0" bIns="0" rtlCol="0">
            <a:noAutofit/>
          </a:bodyPr>
          <a:lstStyle>
            <a:lvl1pPr>
              <a:buClr>
                <a:schemeClr val="tx1"/>
              </a:buClr>
              <a:defRPr lang="en-US">
                <a:solidFill>
                  <a:schemeClr val="tx1"/>
                </a:solidFill>
              </a:defRPr>
            </a:lvl1pPr>
            <a:lvl2pPr>
              <a:buClr>
                <a:schemeClr val="tx1"/>
              </a:buClr>
              <a:defRPr lang="en-US">
                <a:solidFill>
                  <a:schemeClr val="tx1"/>
                </a:solidFill>
              </a:defRPr>
            </a:lvl2pPr>
            <a:lvl3pPr>
              <a:buClr>
                <a:schemeClr val="tx1"/>
              </a:buClr>
              <a:defRPr lang="en-US">
                <a:solidFill>
                  <a:schemeClr val="tx1"/>
                </a:solidFill>
              </a:defRPr>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97710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 Split - Mint / Citrus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B2454-B096-073B-4A7F-1C07ABDC3FE7}"/>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4" name="Text Placeholder 9">
            <a:extLst>
              <a:ext uri="{FF2B5EF4-FFF2-40B4-BE49-F238E27FC236}">
                <a16:creationId xmlns:a16="http://schemas.microsoft.com/office/drawing/2014/main" id="{D23C6334-82A7-ABBA-2854-6492F7A3E835}"/>
              </a:ext>
            </a:extLst>
          </p:cNvPr>
          <p:cNvSpPr>
            <a:spLocks noGrp="1"/>
          </p:cNvSpPr>
          <p:nvPr>
            <p:ph type="body" sz="quarter" idx="16" hasCustomPrompt="1"/>
          </p:nvPr>
        </p:nvSpPr>
        <p:spPr>
          <a:xfrm>
            <a:off x="8816023" y="1808163"/>
            <a:ext cx="2825115"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15" name="Text Placeholder 12">
            <a:extLst>
              <a:ext uri="{FF2B5EF4-FFF2-40B4-BE49-F238E27FC236}">
                <a16:creationId xmlns:a16="http://schemas.microsoft.com/office/drawing/2014/main" id="{B3613A0B-1417-F206-9FCE-23EF8B2DEE88}"/>
              </a:ext>
            </a:extLst>
          </p:cNvPr>
          <p:cNvSpPr>
            <a:spLocks noGrp="1"/>
          </p:cNvSpPr>
          <p:nvPr>
            <p:ph type="body" sz="quarter" idx="17" hasCustomPrompt="1"/>
          </p:nvPr>
        </p:nvSpPr>
        <p:spPr>
          <a:xfrm>
            <a:off x="8816023" y="3634999"/>
            <a:ext cx="2825115"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Text Placeholder 12">
            <a:extLst>
              <a:ext uri="{FF2B5EF4-FFF2-40B4-BE49-F238E27FC236}">
                <a16:creationId xmlns:a16="http://schemas.microsoft.com/office/drawing/2014/main" id="{5959B016-A1E2-E00B-BEE8-469AD89CDCC4}"/>
              </a:ext>
            </a:extLst>
          </p:cNvPr>
          <p:cNvSpPr>
            <a:spLocks noGrp="1"/>
          </p:cNvSpPr>
          <p:nvPr>
            <p:ph type="body" sz="quarter" idx="27" hasCustomPrompt="1"/>
          </p:nvPr>
        </p:nvSpPr>
        <p:spPr>
          <a:xfrm>
            <a:off x="8816023" y="3892179"/>
            <a:ext cx="2825115"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951078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1740602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x Columns - Mint / Citrus Big Sta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0D233-F943-F0B6-7B7C-957E19B5D03B}"/>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C657B30C-B536-C29A-90E9-85145CA9103F}"/>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6" name="Text Placeholder 12">
            <a:extLst>
              <a:ext uri="{FF2B5EF4-FFF2-40B4-BE49-F238E27FC236}">
                <a16:creationId xmlns:a16="http://schemas.microsoft.com/office/drawing/2014/main" id="{A120D865-053F-F272-6CCC-2D2290A6BD9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5" name="Title 1">
            <a:extLst>
              <a:ext uri="{FF2B5EF4-FFF2-40B4-BE49-F238E27FC236}">
                <a16:creationId xmlns:a16="http://schemas.microsoft.com/office/drawing/2014/main" id="{28544162-225E-B7B6-7917-68BEE3028EC3}"/>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C3AA6AFE-7750-8473-8982-1DB44F321435}"/>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E9F160AA-9F2F-C5ED-D2F2-62B8A8104523}"/>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1FF2EE-0611-EFBD-9FF1-3D5261791C20}"/>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4910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56730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0379C22F-4220-2939-3BE2-C21EFF4BFC5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90468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5A32699-7885-234A-018F-995E5E197E7E}"/>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65000"/>
              <a:lumOff val="3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tx1">
              <a:lumMod val="75000"/>
              <a:lumOff val="2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0007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F0D41-5B8B-CC48-CDBA-ECDBD0FE2F3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C0627511-6A7D-ACCD-6101-E71F930DA5AC}"/>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41987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68381DBD-4086-85F2-8E1E-A804D4A5C15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615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1081786"/>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Session Objectives</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4546600" y="552640"/>
            <a:ext cx="7302500" cy="5924359"/>
          </a:xfrm>
          <a:prstGeom prst="rect">
            <a:avLst/>
          </a:prstGeom>
        </p:spPr>
        <p:txBody>
          <a:bodyPr lIns="0" tIns="0" rIns="0" bIns="0">
            <a:noAutofit/>
          </a:bodyPr>
          <a:lstStyle>
            <a:lvl1pPr marL="0" indent="0">
              <a:lnSpc>
                <a:spcPct val="90000"/>
              </a:lnSpc>
              <a:buNone/>
              <a:defRPr sz="3200">
                <a:solidFill>
                  <a:schemeClr val="accent2"/>
                </a:solidFill>
                <a:latin typeface="+mj-lt"/>
              </a:defRPr>
            </a:lvl1pPr>
          </a:lstStyle>
          <a:p>
            <a:pPr marL="285750" indent="-285750">
              <a:buFont typeface="Arial" panose="020B0604020202020204" pitchFamily="34" charset="0"/>
              <a:buChar char="•"/>
            </a:pPr>
            <a:r>
              <a:rPr lang="en-GB" sz="1600" dirty="0"/>
              <a:t>Objective 1</a:t>
            </a:r>
          </a:p>
          <a:p>
            <a:pPr marL="285750" indent="-285750">
              <a:buFont typeface="Arial" panose="020B0604020202020204" pitchFamily="34" charset="0"/>
              <a:buChar char="•"/>
            </a:pPr>
            <a:r>
              <a:rPr lang="en-GB" sz="1600" dirty="0"/>
              <a:t>Objective 2</a:t>
            </a:r>
          </a:p>
          <a:p>
            <a:pPr marL="285750" indent="-285750">
              <a:buFont typeface="Arial" panose="020B0604020202020204" pitchFamily="34" charset="0"/>
              <a:buChar char="•"/>
            </a:pPr>
            <a:r>
              <a:rPr lang="en-GB" sz="1600" dirty="0"/>
              <a:t>Objective 3</a:t>
            </a:r>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74466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 Text / Light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0904C42E-63C8-67AA-25C5-F33ED8EB41E7}"/>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0546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7330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23547896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23712532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0863"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4295774"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8040685"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3"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4295774"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8040685"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3"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4295774"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8040685"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Tree>
    <p:extLst>
      <p:ext uri="{BB962C8B-B14F-4D97-AF65-F5344CB8AC3E}">
        <p14:creationId xmlns:p14="http://schemas.microsoft.com/office/powerpoint/2010/main" val="1797409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2" name="Text Placeholder 12">
            <a:extLst>
              <a:ext uri="{FF2B5EF4-FFF2-40B4-BE49-F238E27FC236}">
                <a16:creationId xmlns:a16="http://schemas.microsoft.com/office/drawing/2014/main" id="{50A0A20C-27C8-B9D3-5FD0-CC4FC8630D17}"/>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6" name="Picture Placeholder 15">
            <a:extLst>
              <a:ext uri="{FF2B5EF4-FFF2-40B4-BE49-F238E27FC236}">
                <a16:creationId xmlns:a16="http://schemas.microsoft.com/office/drawing/2014/main" id="{D1A10CE7-8722-B041-E2DE-E39C5492A09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3" name="Picture Placeholder 15">
            <a:extLst>
              <a:ext uri="{FF2B5EF4-FFF2-40B4-BE49-F238E27FC236}">
                <a16:creationId xmlns:a16="http://schemas.microsoft.com/office/drawing/2014/main" id="{759FAF63-33EE-773B-A574-A23C0BBA1A55}"/>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5" name="Picture Placeholder 15">
            <a:extLst>
              <a:ext uri="{FF2B5EF4-FFF2-40B4-BE49-F238E27FC236}">
                <a16:creationId xmlns:a16="http://schemas.microsoft.com/office/drawing/2014/main" id="{C901D21E-0104-E7CA-F6E8-C59390F203C3}"/>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7" name="Picture Placeholder 15">
            <a:extLst>
              <a:ext uri="{FF2B5EF4-FFF2-40B4-BE49-F238E27FC236}">
                <a16:creationId xmlns:a16="http://schemas.microsoft.com/office/drawing/2014/main" id="{80F3D6B4-C038-0DD0-8ED2-7284E638E2E4}"/>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Tree>
    <p:extLst>
      <p:ext uri="{BB962C8B-B14F-4D97-AF65-F5344CB8AC3E}">
        <p14:creationId xmlns:p14="http://schemas.microsoft.com/office/powerpoint/2010/main" val="761242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bg1"/>
              </a:buClr>
              <a:defRPr sz="1200"/>
            </a:lvl4pPr>
            <a:lvl5pPr marL="720000" indent="-144000">
              <a:spcBef>
                <a:spcPts val="600"/>
              </a:spcBef>
              <a:buClr>
                <a:schemeClr val="bg1"/>
              </a:buClr>
              <a:defRPr sz="1200"/>
            </a:lvl5pPr>
          </a:lstStyle>
          <a:p>
            <a:pPr lvl="0"/>
            <a:r>
              <a:rPr lang="en-US"/>
              <a:t>Click to edit Master text styles</a:t>
            </a:r>
          </a:p>
          <a:p>
            <a:pPr lvl="1"/>
            <a:r>
              <a:rPr lang="en-US"/>
              <a:t>Second level</a:t>
            </a:r>
          </a:p>
          <a:p>
            <a:pPr lvl="2"/>
            <a:r>
              <a:rPr lang="en-US"/>
              <a:t>Third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6" name="Text Placeholder 12">
            <a:extLst>
              <a:ext uri="{FF2B5EF4-FFF2-40B4-BE49-F238E27FC236}">
                <a16:creationId xmlns:a16="http://schemas.microsoft.com/office/drawing/2014/main" id="{54DDFC76-55A0-6FD0-7915-56E53DF28213}"/>
              </a:ext>
            </a:extLst>
          </p:cNvPr>
          <p:cNvSpPr>
            <a:spLocks noGrp="1"/>
          </p:cNvSpPr>
          <p:nvPr>
            <p:ph type="body" sz="quarter" idx="65"/>
          </p:nvPr>
        </p:nvSpPr>
        <p:spPr>
          <a:xfrm>
            <a:off x="3359150" y="3968750"/>
            <a:ext cx="2268000" cy="1436074"/>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stStyle>
          <a:p>
            <a:pPr marL="144000" lvl="0" indent="-144000">
              <a:spcBef>
                <a:spcPts val="300"/>
              </a:spcBef>
            </a:pPr>
            <a:r>
              <a:rPr lang="en-US"/>
              <a:t>Click to edit Master text styles</a:t>
            </a:r>
          </a:p>
          <a:p>
            <a:pPr marL="144000" lvl="1" indent="-144000">
              <a:spcBef>
                <a:spcPts val="300"/>
              </a:spcBef>
            </a:pPr>
            <a:r>
              <a:rPr lang="en-US"/>
              <a:t>Second level</a:t>
            </a:r>
          </a:p>
          <a:p>
            <a:pPr marL="144000" lvl="2" indent="-144000">
              <a:spcBef>
                <a:spcPts val="300"/>
              </a:spcBef>
            </a:pPr>
            <a:r>
              <a:rPr lang="en-US"/>
              <a:t>Third level</a:t>
            </a:r>
          </a:p>
        </p:txBody>
      </p:sp>
    </p:spTree>
    <p:extLst>
      <p:ext uri="{BB962C8B-B14F-4D97-AF65-F5344CB8AC3E}">
        <p14:creationId xmlns:p14="http://schemas.microsoft.com/office/powerpoint/2010/main" val="26429048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15" name="Text Placeholder 12">
            <a:extLst>
              <a:ext uri="{FF2B5EF4-FFF2-40B4-BE49-F238E27FC236}">
                <a16:creationId xmlns:a16="http://schemas.microsoft.com/office/drawing/2014/main" id="{2EB5C14C-C39B-2AB9-B522-0DF5FF3D5837}"/>
              </a:ext>
            </a:extLst>
          </p:cNvPr>
          <p:cNvSpPr>
            <a:spLocks noGrp="1"/>
          </p:cNvSpPr>
          <p:nvPr>
            <p:ph type="body" sz="quarter" idx="35"/>
          </p:nvPr>
        </p:nvSpPr>
        <p:spPr>
          <a:xfrm>
            <a:off x="55086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1BA6A2D1-C9D1-CA87-309E-3B0291E5E03B}"/>
              </a:ext>
            </a:extLst>
          </p:cNvPr>
          <p:cNvSpPr>
            <a:spLocks noGrp="1"/>
          </p:cNvSpPr>
          <p:nvPr>
            <p:ph type="body" sz="quarter" idx="16" hasCustomPrompt="1"/>
          </p:nvPr>
        </p:nvSpPr>
        <p:spPr>
          <a:xfrm>
            <a:off x="550862"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10069ACE-433B-A5F4-FF33-ADC28DEDA097}"/>
              </a:ext>
            </a:extLst>
          </p:cNvPr>
          <p:cNvSpPr>
            <a:spLocks noGrp="1"/>
          </p:cNvSpPr>
          <p:nvPr>
            <p:ph type="pic" sz="quarter" idx="36" hasCustomPrompt="1"/>
          </p:nvPr>
        </p:nvSpPr>
        <p:spPr>
          <a:xfrm>
            <a:off x="3359519"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1767CA1-850A-4E7F-6BAC-16411AA7D716}"/>
              </a:ext>
            </a:extLst>
          </p:cNvPr>
          <p:cNvSpPr>
            <a:spLocks noGrp="1"/>
          </p:cNvSpPr>
          <p:nvPr>
            <p:ph type="body" sz="quarter" idx="37"/>
          </p:nvPr>
        </p:nvSpPr>
        <p:spPr>
          <a:xfrm>
            <a:off x="3359151"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E37CC15E-DD99-78F2-2AAE-67D44E4A283C}"/>
              </a:ext>
            </a:extLst>
          </p:cNvPr>
          <p:cNvSpPr>
            <a:spLocks noGrp="1"/>
          </p:cNvSpPr>
          <p:nvPr>
            <p:ph type="body" sz="quarter" idx="38" hasCustomPrompt="1"/>
          </p:nvPr>
        </p:nvSpPr>
        <p:spPr>
          <a:xfrm>
            <a:off x="3359150"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7" name="Text Placeholder 12">
            <a:extLst>
              <a:ext uri="{FF2B5EF4-FFF2-40B4-BE49-F238E27FC236}">
                <a16:creationId xmlns:a16="http://schemas.microsoft.com/office/drawing/2014/main" id="{5633B343-3276-FFE0-E133-78FCC4586C5D}"/>
              </a:ext>
            </a:extLst>
          </p:cNvPr>
          <p:cNvSpPr>
            <a:spLocks noGrp="1"/>
          </p:cNvSpPr>
          <p:nvPr>
            <p:ph type="body" sz="quarter" idx="49"/>
          </p:nvPr>
        </p:nvSpPr>
        <p:spPr>
          <a:xfrm>
            <a:off x="3359151"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0C143002-4A13-3C6F-6382-30ADD0C1B28B}"/>
              </a:ext>
            </a:extLst>
          </p:cNvPr>
          <p:cNvSpPr>
            <a:spLocks noGrp="1"/>
          </p:cNvSpPr>
          <p:nvPr>
            <p:ph type="body" sz="quarter" idx="57" hasCustomPrompt="1"/>
          </p:nvPr>
        </p:nvSpPr>
        <p:spPr>
          <a:xfrm>
            <a:off x="550862"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6" name="Text Placeholder 12">
            <a:extLst>
              <a:ext uri="{FF2B5EF4-FFF2-40B4-BE49-F238E27FC236}">
                <a16:creationId xmlns:a16="http://schemas.microsoft.com/office/drawing/2014/main" id="{FCAA7932-2491-E19F-F43E-926BEC1B4449}"/>
              </a:ext>
            </a:extLst>
          </p:cNvPr>
          <p:cNvSpPr>
            <a:spLocks noGrp="1"/>
          </p:cNvSpPr>
          <p:nvPr>
            <p:ph type="body" sz="quarter" idx="58" hasCustomPrompt="1"/>
          </p:nvPr>
        </p:nvSpPr>
        <p:spPr>
          <a:xfrm>
            <a:off x="3359150"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835558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09707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45B5A2C8-67E4-384B-2E57-D41D53E41A9F}"/>
              </a:ext>
            </a:extLst>
          </p:cNvPr>
          <p:cNvSpPr>
            <a:spLocks noGrp="1"/>
          </p:cNvSpPr>
          <p:nvPr>
            <p:ph type="body" sz="quarter" idx="15"/>
          </p:nvPr>
        </p:nvSpPr>
        <p:spPr>
          <a:xfrm>
            <a:off x="6167438"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6744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024471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F79B565-DB41-54E3-E8CF-A38FFA9BA18A}"/>
              </a:ext>
            </a:extLst>
          </p:cNvPr>
          <p:cNvSpPr>
            <a:spLocks noGrp="1"/>
          </p:cNvSpPr>
          <p:nvPr>
            <p:ph type="body" sz="quarter" idx="16"/>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6859DFB9-0FCD-A2DA-D7CC-B515A2628778}"/>
              </a:ext>
            </a:extLst>
          </p:cNvPr>
          <p:cNvSpPr>
            <a:spLocks noGrp="1"/>
          </p:cNvSpPr>
          <p:nvPr>
            <p:ph type="body" sz="quarter" idx="17"/>
          </p:nvPr>
        </p:nvSpPr>
        <p:spPr>
          <a:xfrm>
            <a:off x="8039438"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940914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2714209"/>
            <a:ext cx="3204000" cy="1084842"/>
          </a:xfrm>
        </p:spPr>
        <p:txBody>
          <a:bodyPr/>
          <a:lstStyle>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endParaRPr lang="en-GB" dirty="0"/>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6" name="Text Placeholder 12">
            <a:extLst>
              <a:ext uri="{FF2B5EF4-FFF2-40B4-BE49-F238E27FC236}">
                <a16:creationId xmlns:a16="http://schemas.microsoft.com/office/drawing/2014/main" id="{1EF9E0E2-8309-0399-0C77-0B68A918E11E}"/>
              </a:ext>
            </a:extLst>
          </p:cNvPr>
          <p:cNvSpPr>
            <a:spLocks noGrp="1"/>
          </p:cNvSpPr>
          <p:nvPr>
            <p:ph type="body" sz="quarter" idx="16"/>
          </p:nvPr>
        </p:nvSpPr>
        <p:spPr>
          <a:xfrm>
            <a:off x="8040688" y="2714209"/>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5" name="Picture Placeholder 15">
            <a:extLst>
              <a:ext uri="{FF2B5EF4-FFF2-40B4-BE49-F238E27FC236}">
                <a16:creationId xmlns:a16="http://schemas.microsoft.com/office/drawing/2014/main" id="{CF8728D3-981A-EB49-C69E-EF522D4902BC}"/>
              </a:ext>
            </a:extLst>
          </p:cNvPr>
          <p:cNvSpPr>
            <a:spLocks noGrp="1"/>
          </p:cNvSpPr>
          <p:nvPr>
            <p:ph type="pic" sz="quarter" idx="23" hasCustomPrompt="1"/>
          </p:nvPr>
        </p:nvSpPr>
        <p:spPr>
          <a:xfrm>
            <a:off x="550863"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6" name="Picture Placeholder 15">
            <a:extLst>
              <a:ext uri="{FF2B5EF4-FFF2-40B4-BE49-F238E27FC236}">
                <a16:creationId xmlns:a16="http://schemas.microsoft.com/office/drawing/2014/main" id="{BBE6A814-2537-6045-0FBD-C8F2204C95ED}"/>
              </a:ext>
            </a:extLst>
          </p:cNvPr>
          <p:cNvSpPr>
            <a:spLocks noGrp="1"/>
          </p:cNvSpPr>
          <p:nvPr>
            <p:ph type="pic" sz="quarter" idx="24" hasCustomPrompt="1"/>
          </p:nvPr>
        </p:nvSpPr>
        <p:spPr>
          <a:xfrm>
            <a:off x="4295776"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7" name="Picture Placeholder 15">
            <a:extLst>
              <a:ext uri="{FF2B5EF4-FFF2-40B4-BE49-F238E27FC236}">
                <a16:creationId xmlns:a16="http://schemas.microsoft.com/office/drawing/2014/main" id="{BC2AAACA-6016-AC70-03D0-56B026D5A52C}"/>
              </a:ext>
            </a:extLst>
          </p:cNvPr>
          <p:cNvSpPr>
            <a:spLocks noGrp="1"/>
          </p:cNvSpPr>
          <p:nvPr>
            <p:ph type="pic" sz="quarter" idx="25" hasCustomPrompt="1"/>
          </p:nvPr>
        </p:nvSpPr>
        <p:spPr>
          <a:xfrm>
            <a:off x="8040687" y="1815305"/>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8" name="Picture Placeholder 15">
            <a:extLst>
              <a:ext uri="{FF2B5EF4-FFF2-40B4-BE49-F238E27FC236}">
                <a16:creationId xmlns:a16="http://schemas.microsoft.com/office/drawing/2014/main" id="{FBDFD7A6-615C-DED2-47F9-F2F6DD4A926A}"/>
              </a:ext>
            </a:extLst>
          </p:cNvPr>
          <p:cNvSpPr>
            <a:spLocks noGrp="1"/>
          </p:cNvSpPr>
          <p:nvPr>
            <p:ph type="pic" sz="quarter" idx="26" hasCustomPrompt="1"/>
          </p:nvPr>
        </p:nvSpPr>
        <p:spPr>
          <a:xfrm>
            <a:off x="550863"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19" name="Picture Placeholder 15">
            <a:extLst>
              <a:ext uri="{FF2B5EF4-FFF2-40B4-BE49-F238E27FC236}">
                <a16:creationId xmlns:a16="http://schemas.microsoft.com/office/drawing/2014/main" id="{94728C11-8074-D1BE-B9D0-CB027FAF714D}"/>
              </a:ext>
            </a:extLst>
          </p:cNvPr>
          <p:cNvSpPr>
            <a:spLocks noGrp="1"/>
          </p:cNvSpPr>
          <p:nvPr>
            <p:ph type="pic" sz="quarter" idx="27" hasCustomPrompt="1"/>
          </p:nvPr>
        </p:nvSpPr>
        <p:spPr>
          <a:xfrm>
            <a:off x="4295776"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a:t>icon</a:t>
            </a:r>
          </a:p>
        </p:txBody>
      </p:sp>
      <p:sp>
        <p:nvSpPr>
          <p:cNvPr id="20" name="Picture Placeholder 15">
            <a:extLst>
              <a:ext uri="{FF2B5EF4-FFF2-40B4-BE49-F238E27FC236}">
                <a16:creationId xmlns:a16="http://schemas.microsoft.com/office/drawing/2014/main" id="{F0912BBD-4F8D-1C4E-BAB2-26D3F44FC076}"/>
              </a:ext>
            </a:extLst>
          </p:cNvPr>
          <p:cNvSpPr>
            <a:spLocks noGrp="1"/>
          </p:cNvSpPr>
          <p:nvPr>
            <p:ph type="pic" sz="quarter" idx="28" hasCustomPrompt="1"/>
          </p:nvPr>
        </p:nvSpPr>
        <p:spPr>
          <a:xfrm>
            <a:off x="8040687" y="3975101"/>
            <a:ext cx="360362" cy="360362"/>
          </a:xfrm>
          <a:noFill/>
          <a:ln>
            <a:noFill/>
          </a:ln>
        </p:spPr>
        <p:txBody>
          <a:bodyPr anchor="ctr" anchorCtr="0"/>
          <a:lstStyle>
            <a:lvl1pPr marL="0" indent="0" algn="ctr">
              <a:buNone/>
              <a:defRPr sz="1050">
                <a:solidFill>
                  <a:schemeClr val="accent1"/>
                </a:solidFill>
                <a:latin typeface="+mn-lt"/>
              </a:defRPr>
            </a:lvl1pPr>
          </a:lstStyle>
          <a:p>
            <a:pPr lvl="0"/>
            <a:r>
              <a:rPr lang="en-GB" err="1"/>
              <a:t>inon</a:t>
            </a:r>
            <a:endParaRPr lang="en-GB"/>
          </a:p>
        </p:txBody>
      </p:sp>
      <p:sp>
        <p:nvSpPr>
          <p:cNvPr id="21" name="Text Placeholder 12">
            <a:extLst>
              <a:ext uri="{FF2B5EF4-FFF2-40B4-BE49-F238E27FC236}">
                <a16:creationId xmlns:a16="http://schemas.microsoft.com/office/drawing/2014/main" id="{6E66683B-A6F4-4DD1-EA6F-AEA3CEEEC327}"/>
              </a:ext>
            </a:extLst>
          </p:cNvPr>
          <p:cNvSpPr>
            <a:spLocks noGrp="1"/>
          </p:cNvSpPr>
          <p:nvPr>
            <p:ph type="body" sz="quarter" idx="29"/>
          </p:nvPr>
        </p:nvSpPr>
        <p:spPr>
          <a:xfrm>
            <a:off x="550864" y="4880014"/>
            <a:ext cx="3204000" cy="1084842"/>
          </a:xfrm>
        </p:spPr>
        <p:txBody>
          <a:bodyPr/>
          <a:lstStyle>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endParaRPr lang="en-GB" dirty="0"/>
          </a:p>
        </p:txBody>
      </p:sp>
      <p:sp>
        <p:nvSpPr>
          <p:cNvPr id="22" name="Text Placeholder 12">
            <a:extLst>
              <a:ext uri="{FF2B5EF4-FFF2-40B4-BE49-F238E27FC236}">
                <a16:creationId xmlns:a16="http://schemas.microsoft.com/office/drawing/2014/main" id="{3B144B33-D084-060F-5581-DDBE883820CD}"/>
              </a:ext>
            </a:extLst>
          </p:cNvPr>
          <p:cNvSpPr>
            <a:spLocks noGrp="1"/>
          </p:cNvSpPr>
          <p:nvPr>
            <p:ph type="body" sz="quarter" idx="30"/>
          </p:nvPr>
        </p:nvSpPr>
        <p:spPr>
          <a:xfrm>
            <a:off x="4295775"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23" name="Text Placeholder 12">
            <a:extLst>
              <a:ext uri="{FF2B5EF4-FFF2-40B4-BE49-F238E27FC236}">
                <a16:creationId xmlns:a16="http://schemas.microsoft.com/office/drawing/2014/main" id="{15877E3B-9D42-A4A3-2645-70BEEDB8BA8C}"/>
              </a:ext>
            </a:extLst>
          </p:cNvPr>
          <p:cNvSpPr>
            <a:spLocks noGrp="1"/>
          </p:cNvSpPr>
          <p:nvPr>
            <p:ph type="body" sz="quarter" idx="31"/>
          </p:nvPr>
        </p:nvSpPr>
        <p:spPr>
          <a:xfrm>
            <a:off x="8040688" y="4880014"/>
            <a:ext cx="3204000" cy="1084842"/>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7" name="Text Placeholder 12">
            <a:extLst>
              <a:ext uri="{FF2B5EF4-FFF2-40B4-BE49-F238E27FC236}">
                <a16:creationId xmlns:a16="http://schemas.microsoft.com/office/drawing/2014/main" id="{EBB16481-08E1-935B-439F-998CF3FB6A15}"/>
              </a:ext>
            </a:extLst>
          </p:cNvPr>
          <p:cNvSpPr>
            <a:spLocks noGrp="1"/>
          </p:cNvSpPr>
          <p:nvPr>
            <p:ph type="body" sz="quarter" idx="33" hasCustomPrompt="1"/>
          </p:nvPr>
        </p:nvSpPr>
        <p:spPr>
          <a:xfrm>
            <a:off x="550861" y="2354266"/>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8" name="Text Placeholder 12">
            <a:extLst>
              <a:ext uri="{FF2B5EF4-FFF2-40B4-BE49-F238E27FC236}">
                <a16:creationId xmlns:a16="http://schemas.microsoft.com/office/drawing/2014/main" id="{FD7AA914-9207-8E22-11B4-51AFEC090828}"/>
              </a:ext>
            </a:extLst>
          </p:cNvPr>
          <p:cNvSpPr>
            <a:spLocks noGrp="1"/>
          </p:cNvSpPr>
          <p:nvPr>
            <p:ph type="body" sz="quarter" idx="39" hasCustomPrompt="1"/>
          </p:nvPr>
        </p:nvSpPr>
        <p:spPr>
          <a:xfrm>
            <a:off x="4294188"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4C9F7CB6-EC15-D23D-BC60-F13920456B9B}"/>
              </a:ext>
            </a:extLst>
          </p:cNvPr>
          <p:cNvSpPr>
            <a:spLocks noGrp="1"/>
          </p:cNvSpPr>
          <p:nvPr>
            <p:ph type="body" sz="quarter" idx="41" hasCustomPrompt="1"/>
          </p:nvPr>
        </p:nvSpPr>
        <p:spPr>
          <a:xfrm>
            <a:off x="8039099" y="2354266"/>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1BA75414-8C62-1067-CFA4-FA10DCACE774}"/>
              </a:ext>
            </a:extLst>
          </p:cNvPr>
          <p:cNvSpPr>
            <a:spLocks noGrp="1"/>
          </p:cNvSpPr>
          <p:nvPr>
            <p:ph type="body" sz="quarter" idx="42" hasCustomPrompt="1"/>
          </p:nvPr>
        </p:nvSpPr>
        <p:spPr>
          <a:xfrm>
            <a:off x="550861" y="4511513"/>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2" name="Text Placeholder 12">
            <a:extLst>
              <a:ext uri="{FF2B5EF4-FFF2-40B4-BE49-F238E27FC236}">
                <a16:creationId xmlns:a16="http://schemas.microsoft.com/office/drawing/2014/main" id="{2B924D59-6423-CEC2-5EE2-AE3E539912D1}"/>
              </a:ext>
            </a:extLst>
          </p:cNvPr>
          <p:cNvSpPr>
            <a:spLocks noGrp="1"/>
          </p:cNvSpPr>
          <p:nvPr>
            <p:ph type="body" sz="quarter" idx="43" hasCustomPrompt="1"/>
          </p:nvPr>
        </p:nvSpPr>
        <p:spPr>
          <a:xfrm>
            <a:off x="4294188"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4" name="Text Placeholder 12">
            <a:extLst>
              <a:ext uri="{FF2B5EF4-FFF2-40B4-BE49-F238E27FC236}">
                <a16:creationId xmlns:a16="http://schemas.microsoft.com/office/drawing/2014/main" id="{3D7A6482-EE6C-C6F0-BECB-03B442140B2B}"/>
              </a:ext>
            </a:extLst>
          </p:cNvPr>
          <p:cNvSpPr>
            <a:spLocks noGrp="1"/>
          </p:cNvSpPr>
          <p:nvPr>
            <p:ph type="body" sz="quarter" idx="44" hasCustomPrompt="1"/>
          </p:nvPr>
        </p:nvSpPr>
        <p:spPr>
          <a:xfrm>
            <a:off x="8039099" y="4511513"/>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4251722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2EA171D6-EAD7-2CF4-C438-37D4EBFC5887}"/>
              </a:ext>
            </a:extLst>
          </p:cNvPr>
          <p:cNvSpPr>
            <a:spLocks noGrp="1"/>
          </p:cNvSpPr>
          <p:nvPr>
            <p:ph type="pic" sz="quarter" idx="20" hasCustomPrompt="1"/>
          </p:nvPr>
        </p:nvSpPr>
        <p:spPr>
          <a:xfrm>
            <a:off x="551231" y="1815305"/>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9" name="Picture Placeholder 15">
            <a:extLst>
              <a:ext uri="{FF2B5EF4-FFF2-40B4-BE49-F238E27FC236}">
                <a16:creationId xmlns:a16="http://schemas.microsoft.com/office/drawing/2014/main" id="{D4E481C3-CC11-1CFB-201D-1B269ED03B3E}"/>
              </a:ext>
            </a:extLst>
          </p:cNvPr>
          <p:cNvSpPr>
            <a:spLocks noGrp="1"/>
          </p:cNvSpPr>
          <p:nvPr>
            <p:ph type="pic" sz="quarter" idx="27" hasCustomPrompt="1"/>
          </p:nvPr>
        </p:nvSpPr>
        <p:spPr>
          <a:xfrm>
            <a:off x="4301608" y="1816649"/>
            <a:ext cx="936258"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darg </a:t>
            </a:r>
            <a:br>
              <a:rPr lang="en-GB"/>
            </a:br>
            <a:r>
              <a:rPr lang="en-GB"/>
              <a:t>to insert  pictogram</a:t>
            </a:r>
          </a:p>
        </p:txBody>
      </p:sp>
      <p:sp>
        <p:nvSpPr>
          <p:cNvPr id="12" name="Picture Placeholder 15">
            <a:extLst>
              <a:ext uri="{FF2B5EF4-FFF2-40B4-BE49-F238E27FC236}">
                <a16:creationId xmlns:a16="http://schemas.microsoft.com/office/drawing/2014/main" id="{410FFDC6-EDC0-0D17-EA8F-1D63862DD171}"/>
              </a:ext>
            </a:extLst>
          </p:cNvPr>
          <p:cNvSpPr>
            <a:spLocks noGrp="1"/>
          </p:cNvSpPr>
          <p:nvPr>
            <p:ph type="pic" sz="quarter" idx="29" hasCustomPrompt="1"/>
          </p:nvPr>
        </p:nvSpPr>
        <p:spPr>
          <a:xfrm>
            <a:off x="8039099" y="1816892"/>
            <a:ext cx="936257" cy="892971"/>
          </a:xfrm>
          <a:noFill/>
          <a:ln>
            <a:noFill/>
          </a:ln>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26" name="Text Placeholder 12">
            <a:extLst>
              <a:ext uri="{FF2B5EF4-FFF2-40B4-BE49-F238E27FC236}">
                <a16:creationId xmlns:a16="http://schemas.microsoft.com/office/drawing/2014/main" id="{67AA24BF-B3A5-DD0B-0D78-5383ECD9EE5A}"/>
              </a:ext>
            </a:extLst>
          </p:cNvPr>
          <p:cNvSpPr>
            <a:spLocks noGrp="1"/>
          </p:cNvSpPr>
          <p:nvPr>
            <p:ph type="body" sz="quarter" idx="32"/>
          </p:nvPr>
        </p:nvSpPr>
        <p:spPr>
          <a:xfrm>
            <a:off x="550864" y="3429000"/>
            <a:ext cx="3204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27" name="Text Placeholder 12">
            <a:extLst>
              <a:ext uri="{FF2B5EF4-FFF2-40B4-BE49-F238E27FC236}">
                <a16:creationId xmlns:a16="http://schemas.microsoft.com/office/drawing/2014/main" id="{464A1211-D215-C620-96FA-3D66903DC37D}"/>
              </a:ext>
            </a:extLst>
          </p:cNvPr>
          <p:cNvSpPr>
            <a:spLocks noGrp="1"/>
          </p:cNvSpPr>
          <p:nvPr>
            <p:ph type="body" sz="quarter" idx="15"/>
          </p:nvPr>
        </p:nvSpPr>
        <p:spPr>
          <a:xfrm>
            <a:off x="4295775"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F41D264A-B19D-8A77-DA15-A85BB03AA289}"/>
              </a:ext>
            </a:extLst>
          </p:cNvPr>
          <p:cNvSpPr>
            <a:spLocks noGrp="1"/>
          </p:cNvSpPr>
          <p:nvPr>
            <p:ph type="body" sz="quarter" idx="16"/>
          </p:nvPr>
        </p:nvSpPr>
        <p:spPr>
          <a:xfrm>
            <a:off x="8040688" y="3429000"/>
            <a:ext cx="3204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8D88CA9E-AAA3-F90B-4017-BA2199A957EC}"/>
              </a:ext>
            </a:extLst>
          </p:cNvPr>
          <p:cNvSpPr>
            <a:spLocks noGrp="1"/>
          </p:cNvSpPr>
          <p:nvPr>
            <p:ph type="body" sz="quarter" idx="33" hasCustomPrompt="1"/>
          </p:nvPr>
        </p:nvSpPr>
        <p:spPr>
          <a:xfrm>
            <a:off x="550861" y="3068638"/>
            <a:ext cx="3203999"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E1592742-5192-2442-D2D1-C93A811139F1}"/>
              </a:ext>
            </a:extLst>
          </p:cNvPr>
          <p:cNvSpPr>
            <a:spLocks noGrp="1"/>
          </p:cNvSpPr>
          <p:nvPr>
            <p:ph type="body" sz="quarter" idx="39" hasCustomPrompt="1"/>
          </p:nvPr>
        </p:nvSpPr>
        <p:spPr>
          <a:xfrm>
            <a:off x="4294188"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8" name="Text Placeholder 12">
            <a:extLst>
              <a:ext uri="{FF2B5EF4-FFF2-40B4-BE49-F238E27FC236}">
                <a16:creationId xmlns:a16="http://schemas.microsoft.com/office/drawing/2014/main" id="{9F750E87-C1CF-4852-E1FB-CCD23D7D194D}"/>
              </a:ext>
            </a:extLst>
          </p:cNvPr>
          <p:cNvSpPr>
            <a:spLocks noGrp="1"/>
          </p:cNvSpPr>
          <p:nvPr>
            <p:ph type="body" sz="quarter" idx="41" hasCustomPrompt="1"/>
          </p:nvPr>
        </p:nvSpPr>
        <p:spPr>
          <a:xfrm>
            <a:off x="8039099" y="3068638"/>
            <a:ext cx="3205586"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18373383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6" name="Picture Placeholder 15">
            <a:extLst>
              <a:ext uri="{FF2B5EF4-FFF2-40B4-BE49-F238E27FC236}">
                <a16:creationId xmlns:a16="http://schemas.microsoft.com/office/drawing/2014/main" id="{783ED533-7007-5D08-AFDD-C0ED064FE79F}"/>
              </a:ext>
            </a:extLst>
          </p:cNvPr>
          <p:cNvSpPr>
            <a:spLocks noGrp="1"/>
          </p:cNvSpPr>
          <p:nvPr>
            <p:ph type="pic" sz="quarter" idx="33" hasCustomPrompt="1"/>
          </p:nvPr>
        </p:nvSpPr>
        <p:spPr>
          <a:xfrm>
            <a:off x="8976091" y="1815304"/>
            <a:ext cx="936257" cy="892971"/>
          </a:xfrm>
          <a:noFill/>
        </p:spPr>
        <p:txBody>
          <a:bodyPr anchor="ctr" anchorCtr="0"/>
          <a:lstStyle>
            <a:lvl1pPr marL="0" indent="0" algn="ctr">
              <a:spcBef>
                <a:spcPts val="0"/>
              </a:spcBef>
              <a:buNone/>
              <a:defRPr sz="1050">
                <a:solidFill>
                  <a:schemeClr val="accent1"/>
                </a:solidFill>
                <a:latin typeface="+mn-lt"/>
              </a:defRPr>
            </a:lvl1pPr>
          </a:lstStyle>
          <a:p>
            <a:pPr lvl="0"/>
            <a:r>
              <a:rPr lang="en-GB"/>
              <a:t>click or drag </a:t>
            </a:r>
            <a:br>
              <a:rPr lang="en-GB"/>
            </a:br>
            <a:r>
              <a:rPr lang="en-GB"/>
              <a:t>to insert  pictogram</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429000"/>
            <a:ext cx="2268000" cy="1981200"/>
          </a:xfrm>
          <a:noFill/>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429000"/>
            <a:ext cx="2268000" cy="1981200"/>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DDF58CD2-CE69-99DF-0DD7-54B19DAF37C0}"/>
              </a:ext>
            </a:extLst>
          </p:cNvPr>
          <p:cNvSpPr>
            <a:spLocks noGrp="1"/>
          </p:cNvSpPr>
          <p:nvPr>
            <p:ph type="body" sz="quarter" idx="16" hasCustomPrompt="1"/>
          </p:nvPr>
        </p:nvSpPr>
        <p:spPr>
          <a:xfrm>
            <a:off x="550862"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7" name="Text Placeholder 12">
            <a:extLst>
              <a:ext uri="{FF2B5EF4-FFF2-40B4-BE49-F238E27FC236}">
                <a16:creationId xmlns:a16="http://schemas.microsoft.com/office/drawing/2014/main" id="{685B5BAD-F653-34E0-BD7A-D07E667E03D9}"/>
              </a:ext>
            </a:extLst>
          </p:cNvPr>
          <p:cNvSpPr>
            <a:spLocks noGrp="1"/>
          </p:cNvSpPr>
          <p:nvPr>
            <p:ph type="body" sz="quarter" idx="39" hasCustomPrompt="1"/>
          </p:nvPr>
        </p:nvSpPr>
        <p:spPr>
          <a:xfrm>
            <a:off x="3359150"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9" name="Text Placeholder 12">
            <a:extLst>
              <a:ext uri="{FF2B5EF4-FFF2-40B4-BE49-F238E27FC236}">
                <a16:creationId xmlns:a16="http://schemas.microsoft.com/office/drawing/2014/main" id="{3AC23E49-C105-792E-89B7-2E538F46D33B}"/>
              </a:ext>
            </a:extLst>
          </p:cNvPr>
          <p:cNvSpPr>
            <a:spLocks noGrp="1"/>
          </p:cNvSpPr>
          <p:nvPr>
            <p:ph type="body" sz="quarter" idx="41" hasCustomPrompt="1"/>
          </p:nvPr>
        </p:nvSpPr>
        <p:spPr>
          <a:xfrm>
            <a:off x="6167437"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11" name="Text Placeholder 12">
            <a:extLst>
              <a:ext uri="{FF2B5EF4-FFF2-40B4-BE49-F238E27FC236}">
                <a16:creationId xmlns:a16="http://schemas.microsoft.com/office/drawing/2014/main" id="{66030319-162A-8EAC-EC05-EC48F87D6AA5}"/>
              </a:ext>
            </a:extLst>
          </p:cNvPr>
          <p:cNvSpPr>
            <a:spLocks noGrp="1"/>
          </p:cNvSpPr>
          <p:nvPr>
            <p:ph type="body" sz="quarter" idx="44" hasCustomPrompt="1"/>
          </p:nvPr>
        </p:nvSpPr>
        <p:spPr>
          <a:xfrm>
            <a:off x="8981446" y="3068638"/>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11870914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DDD5A-F3EA-9324-C80F-BA48A7004202}"/>
              </a:ext>
            </a:extLst>
          </p:cNvPr>
          <p:cNvSpPr/>
          <p:nvPr userDrawn="1"/>
        </p:nvSpPr>
        <p:spPr>
          <a:xfrm rot="10800000">
            <a:off x="4295774" y="0"/>
            <a:ext cx="78962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400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04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692225"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C512CBC6-7C81-ACCD-65ED-7954BDCBDE28}"/>
              </a:ext>
            </a:extLst>
          </p:cNvPr>
          <p:cNvSpPr>
            <a:spLocks noGrp="1"/>
          </p:cNvSpPr>
          <p:nvPr>
            <p:ph type="body" sz="quarter" idx="16"/>
          </p:nvPr>
        </p:nvSpPr>
        <p:spPr>
          <a:xfrm>
            <a:off x="7195387"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5" name="Text Placeholder 12">
            <a:extLst>
              <a:ext uri="{FF2B5EF4-FFF2-40B4-BE49-F238E27FC236}">
                <a16:creationId xmlns:a16="http://schemas.microsoft.com/office/drawing/2014/main" id="{2D427C67-BD30-366F-9839-241213EFE940}"/>
              </a:ext>
            </a:extLst>
          </p:cNvPr>
          <p:cNvSpPr>
            <a:spLocks noGrp="1"/>
          </p:cNvSpPr>
          <p:nvPr>
            <p:ph type="body" sz="quarter" idx="17"/>
          </p:nvPr>
        </p:nvSpPr>
        <p:spPr>
          <a:xfrm>
            <a:off x="9698549" y="1808163"/>
            <a:ext cx="194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6" name="Text Placeholder 12">
            <a:extLst>
              <a:ext uri="{FF2B5EF4-FFF2-40B4-BE49-F238E27FC236}">
                <a16:creationId xmlns:a16="http://schemas.microsoft.com/office/drawing/2014/main" id="{EE7A4F10-417A-F5FC-D102-ABE65026F567}"/>
              </a:ext>
            </a:extLst>
          </p:cNvPr>
          <p:cNvSpPr>
            <a:spLocks noGrp="1"/>
          </p:cNvSpPr>
          <p:nvPr>
            <p:ph type="body" sz="quarter" idx="18"/>
          </p:nvPr>
        </p:nvSpPr>
        <p:spPr>
          <a:xfrm>
            <a:off x="4692224" y="368301"/>
            <a:ext cx="6948911" cy="722524"/>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endParaRPr lang="en-GB"/>
          </a:p>
        </p:txBody>
      </p:sp>
    </p:spTree>
    <p:extLst>
      <p:ext uri="{BB962C8B-B14F-4D97-AF65-F5344CB8AC3E}">
        <p14:creationId xmlns:p14="http://schemas.microsoft.com/office/powerpoint/2010/main" val="23934429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x Columns - Mint / Citru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A72F9-BFC0-D39E-29A5-088B334EC876}"/>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6F01E589-B0FD-5773-FC7E-69EF88D24ECA}"/>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5DD0B1F3-2906-E57C-03AB-E26F5EBF9C94}"/>
              </a:ext>
            </a:extLst>
          </p:cNvPr>
          <p:cNvSpPr>
            <a:spLocks noGrp="1"/>
          </p:cNvSpPr>
          <p:nvPr>
            <p:ph type="body" sz="quarter" idx="17"/>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5" name="Text Placeholder 12">
            <a:extLst>
              <a:ext uri="{FF2B5EF4-FFF2-40B4-BE49-F238E27FC236}">
                <a16:creationId xmlns:a16="http://schemas.microsoft.com/office/drawing/2014/main" id="{0380A71F-4948-4E24-888C-0570FBF8EDAF}"/>
              </a:ext>
            </a:extLst>
          </p:cNvPr>
          <p:cNvSpPr>
            <a:spLocks noGrp="1"/>
          </p:cNvSpPr>
          <p:nvPr>
            <p:ph type="body" sz="quarter" idx="18"/>
          </p:nvPr>
        </p:nvSpPr>
        <p:spPr>
          <a:xfrm>
            <a:off x="8581599" y="1808163"/>
            <a:ext cx="3204000" cy="4321175"/>
          </a:xfrm>
          <a:noFill/>
        </p:spPr>
        <p:txBody>
          <a:bodyPr vert="horz" lIns="0" tIns="0" rIns="0" bIns="0" rtlCol="0">
            <a:noAutofit/>
          </a:bodyPr>
          <a:lstStyle>
            <a:lvl1pPr>
              <a:buClr>
                <a:schemeClr val="tx1"/>
              </a:buClr>
              <a:defRPr lang="en-US">
                <a:solidFill>
                  <a:schemeClr val="tx1"/>
                </a:solidFill>
              </a:defRPr>
            </a:lvl1pPr>
            <a:lvl2pPr>
              <a:buClr>
                <a:schemeClr val="tx1"/>
              </a:buClr>
              <a:defRPr lang="en-US">
                <a:solidFill>
                  <a:schemeClr val="tx1"/>
                </a:solidFill>
              </a:defRPr>
            </a:lvl2pPr>
            <a:lvl3pPr>
              <a:buClr>
                <a:schemeClr val="tx1"/>
              </a:buClr>
              <a:defRPr lang="en-US">
                <a:solidFill>
                  <a:schemeClr val="tx1"/>
                </a:solidFill>
              </a:defRPr>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53466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1 Split - Mint / Citrus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BB2454-B096-073B-4A7F-1C07ABDC3FE7}"/>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A11780E-7970-3D6A-560B-8FC352EB4BDB}"/>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4" name="Text Placeholder 9">
            <a:extLst>
              <a:ext uri="{FF2B5EF4-FFF2-40B4-BE49-F238E27FC236}">
                <a16:creationId xmlns:a16="http://schemas.microsoft.com/office/drawing/2014/main" id="{D23C6334-82A7-ABBA-2854-6492F7A3E835}"/>
              </a:ext>
            </a:extLst>
          </p:cNvPr>
          <p:cNvSpPr>
            <a:spLocks noGrp="1"/>
          </p:cNvSpPr>
          <p:nvPr>
            <p:ph type="body" sz="quarter" idx="16" hasCustomPrompt="1"/>
          </p:nvPr>
        </p:nvSpPr>
        <p:spPr>
          <a:xfrm>
            <a:off x="8816023" y="1808163"/>
            <a:ext cx="2825115"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15" name="Text Placeholder 12">
            <a:extLst>
              <a:ext uri="{FF2B5EF4-FFF2-40B4-BE49-F238E27FC236}">
                <a16:creationId xmlns:a16="http://schemas.microsoft.com/office/drawing/2014/main" id="{B3613A0B-1417-F206-9FCE-23EF8B2DEE88}"/>
              </a:ext>
            </a:extLst>
          </p:cNvPr>
          <p:cNvSpPr>
            <a:spLocks noGrp="1"/>
          </p:cNvSpPr>
          <p:nvPr>
            <p:ph type="body" sz="quarter" idx="17" hasCustomPrompt="1"/>
          </p:nvPr>
        </p:nvSpPr>
        <p:spPr>
          <a:xfrm>
            <a:off x="8816023" y="3634999"/>
            <a:ext cx="2825115"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Text Placeholder 12">
            <a:extLst>
              <a:ext uri="{FF2B5EF4-FFF2-40B4-BE49-F238E27FC236}">
                <a16:creationId xmlns:a16="http://schemas.microsoft.com/office/drawing/2014/main" id="{5959B016-A1E2-E00B-BEE8-469AD89CDCC4}"/>
              </a:ext>
            </a:extLst>
          </p:cNvPr>
          <p:cNvSpPr>
            <a:spLocks noGrp="1"/>
          </p:cNvSpPr>
          <p:nvPr>
            <p:ph type="body" sz="quarter" idx="27" hasCustomPrompt="1"/>
          </p:nvPr>
        </p:nvSpPr>
        <p:spPr>
          <a:xfrm>
            <a:off x="8816023" y="3892179"/>
            <a:ext cx="2825115"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14159515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0:50 Split - Mint / Citrus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6918438-EB19-3BAF-9D32-38F41EC025E0}"/>
              </a:ext>
            </a:extLst>
          </p:cNvPr>
          <p:cNvSpPr/>
          <p:nvPr userDrawn="1"/>
        </p:nvSpPr>
        <p:spPr>
          <a:xfrm rot="10800000">
            <a:off x="6095996" y="0"/>
            <a:ext cx="6096003"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4B25FFED-8100-76FB-514F-B35A20530675}"/>
              </a:ext>
            </a:extLst>
          </p:cNvPr>
          <p:cNvSpPr>
            <a:spLocks noGrp="1"/>
          </p:cNvSpPr>
          <p:nvPr>
            <p:ph type="body" sz="quarter" idx="15" hasCustomPrompt="1"/>
          </p:nvPr>
        </p:nvSpPr>
        <p:spPr>
          <a:xfrm>
            <a:off x="7102801" y="1808163"/>
            <a:ext cx="3601712" cy="1697037"/>
          </a:xfrm>
          <a:prstGeom prst="rect">
            <a:avLst/>
          </a:prstGeom>
        </p:spPr>
        <p:txBody>
          <a:bodyPr lIns="0" tIns="0" rIns="0" bIns="0" anchor="b" anchorCtr="0">
            <a:noAutofit/>
          </a:bodyPr>
          <a:lstStyle>
            <a:lvl1pPr marL="0" indent="0" algn="l">
              <a:buNone/>
              <a:tabLst/>
              <a:defRPr sz="2400">
                <a:solidFill>
                  <a:schemeClr val="tx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4A2C9BF4-7693-988E-8CB3-04BB860D1524}"/>
              </a:ext>
            </a:extLst>
          </p:cNvPr>
          <p:cNvSpPr>
            <a:spLocks noGrp="1"/>
          </p:cNvSpPr>
          <p:nvPr>
            <p:ph type="body" sz="quarter" idx="16" hasCustomPrompt="1"/>
          </p:nvPr>
        </p:nvSpPr>
        <p:spPr>
          <a:xfrm>
            <a:off x="7102801" y="3634999"/>
            <a:ext cx="2665088" cy="252000"/>
          </a:xfrm>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E6117815-6BF6-8F89-617B-8E8D06B679CF}"/>
              </a:ext>
            </a:extLst>
          </p:cNvPr>
          <p:cNvSpPr>
            <a:spLocks noGrp="1"/>
          </p:cNvSpPr>
          <p:nvPr>
            <p:ph type="body" sz="quarter" idx="27" hasCustomPrompt="1"/>
          </p:nvPr>
        </p:nvSpPr>
        <p:spPr>
          <a:xfrm>
            <a:off x="7104063" y="3892179"/>
            <a:ext cx="2663824" cy="252000"/>
          </a:xfrm>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Tree>
    <p:extLst>
      <p:ext uri="{BB962C8B-B14F-4D97-AF65-F5344CB8AC3E}">
        <p14:creationId xmlns:p14="http://schemas.microsoft.com/office/powerpoint/2010/main" val="4123818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x Columns - Mint / Citrus Big Sta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0D233-F943-F0B6-7B7C-957E19B5D03B}"/>
              </a:ext>
            </a:extLst>
          </p:cNvPr>
          <p:cNvSpPr/>
          <p:nvPr userDrawn="1"/>
        </p:nvSpPr>
        <p:spPr>
          <a:xfrm rot="10800000">
            <a:off x="8040683" y="0"/>
            <a:ext cx="4151314" cy="6858000"/>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C657B30C-B536-C29A-90E9-85145CA9103F}"/>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6" name="Text Placeholder 12">
            <a:extLst>
              <a:ext uri="{FF2B5EF4-FFF2-40B4-BE49-F238E27FC236}">
                <a16:creationId xmlns:a16="http://schemas.microsoft.com/office/drawing/2014/main" id="{A120D865-053F-F272-6CCC-2D2290A6BD9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5" name="Title 1">
            <a:extLst>
              <a:ext uri="{FF2B5EF4-FFF2-40B4-BE49-F238E27FC236}">
                <a16:creationId xmlns:a16="http://schemas.microsoft.com/office/drawing/2014/main" id="{28544162-225E-B7B6-7917-68BEE3028EC3}"/>
              </a:ext>
            </a:extLst>
          </p:cNvPr>
          <p:cNvSpPr>
            <a:spLocks noGrp="1"/>
          </p:cNvSpPr>
          <p:nvPr>
            <p:ph type="title" hasCustomPrompt="1"/>
          </p:nvPr>
        </p:nvSpPr>
        <p:spPr>
          <a:xfrm>
            <a:off x="550864" y="368828"/>
            <a:ext cx="6948911"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C3AA6AFE-7750-8473-8982-1DB44F321435}"/>
              </a:ext>
            </a:extLst>
          </p:cNvPr>
          <p:cNvSpPr>
            <a:spLocks noGrp="1"/>
          </p:cNvSpPr>
          <p:nvPr>
            <p:ph type="body" sz="quarter" idx="13" hasCustomPrompt="1"/>
          </p:nvPr>
        </p:nvSpPr>
        <p:spPr>
          <a:xfrm>
            <a:off x="550864" y="753852"/>
            <a:ext cx="69489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E9F160AA-9F2F-C5ED-D2F2-62B8A8104523}"/>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1FF2EE-0611-EFBD-9FF1-3D5261791C20}"/>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81507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1 Dark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F9F325-89C8-9A4F-6B42-94EF0B9A0275}"/>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43" name="Picture Placeholder 42">
            <a:extLst>
              <a:ext uri="{FF2B5EF4-FFF2-40B4-BE49-F238E27FC236}">
                <a16:creationId xmlns:a16="http://schemas.microsoft.com/office/drawing/2014/main" id="{C6FE3766-7949-D482-997B-F037BAB90A2C}"/>
              </a:ext>
            </a:extLst>
          </p:cNvPr>
          <p:cNvSpPr>
            <a:spLocks noGrp="1"/>
          </p:cNvSpPr>
          <p:nvPr>
            <p:ph type="pic" sz="quarter" idx="20" hasCustomPrompt="1"/>
          </p:nvPr>
        </p:nvSpPr>
        <p:spPr>
          <a:xfrm>
            <a:off x="0" y="0"/>
            <a:ext cx="8040688" cy="6858000"/>
          </a:xfrm>
          <a:custGeom>
            <a:avLst/>
            <a:gdLst>
              <a:gd name="connsiteX0" fmla="*/ 1592699 w 8040688"/>
              <a:gd name="connsiteY0" fmla="*/ 6492423 h 6858000"/>
              <a:gd name="connsiteX1" fmla="*/ 1592699 w 8040688"/>
              <a:gd name="connsiteY1" fmla="*/ 6501164 h 6858000"/>
              <a:gd name="connsiteX2" fmla="*/ 1592546 w 8040688"/>
              <a:gd name="connsiteY2" fmla="*/ 6504388 h 6858000"/>
              <a:gd name="connsiteX3" fmla="*/ 1568857 w 8040688"/>
              <a:gd name="connsiteY3" fmla="*/ 6522619 h 6858000"/>
              <a:gd name="connsiteX4" fmla="*/ 1551438 w 8040688"/>
              <a:gd name="connsiteY4" fmla="*/ 6508315 h 6858000"/>
              <a:gd name="connsiteX5" fmla="*/ 1568857 w 8040688"/>
              <a:gd name="connsiteY5" fmla="*/ 6495071 h 6858000"/>
              <a:gd name="connsiteX6" fmla="*/ 1581983 w 8040688"/>
              <a:gd name="connsiteY6" fmla="*/ 6495071 h 6858000"/>
              <a:gd name="connsiteX7" fmla="*/ 1592699 w 8040688"/>
              <a:gd name="connsiteY7" fmla="*/ 6492423 h 6858000"/>
              <a:gd name="connsiteX8" fmla="*/ 1172060 w 8040688"/>
              <a:gd name="connsiteY8" fmla="*/ 6492423 h 6858000"/>
              <a:gd name="connsiteX9" fmla="*/ 1172060 w 8040688"/>
              <a:gd name="connsiteY9" fmla="*/ 6501164 h 6858000"/>
              <a:gd name="connsiteX10" fmla="*/ 1171906 w 8040688"/>
              <a:gd name="connsiteY10" fmla="*/ 6504389 h 6858000"/>
              <a:gd name="connsiteX11" fmla="*/ 1148216 w 8040688"/>
              <a:gd name="connsiteY11" fmla="*/ 6522619 h 6858000"/>
              <a:gd name="connsiteX12" fmla="*/ 1130802 w 8040688"/>
              <a:gd name="connsiteY12" fmla="*/ 6508315 h 6858000"/>
              <a:gd name="connsiteX13" fmla="*/ 1148216 w 8040688"/>
              <a:gd name="connsiteY13" fmla="*/ 6495071 h 6858000"/>
              <a:gd name="connsiteX14" fmla="*/ 1161343 w 8040688"/>
              <a:gd name="connsiteY14" fmla="*/ 6495071 h 6858000"/>
              <a:gd name="connsiteX15" fmla="*/ 1172060 w 8040688"/>
              <a:gd name="connsiteY15" fmla="*/ 6492423 h 6858000"/>
              <a:gd name="connsiteX16" fmla="*/ 1796056 w 8040688"/>
              <a:gd name="connsiteY16" fmla="*/ 6448718 h 6858000"/>
              <a:gd name="connsiteX17" fmla="*/ 1823115 w 8040688"/>
              <a:gd name="connsiteY17" fmla="*/ 6470969 h 6858000"/>
              <a:gd name="connsiteX18" fmla="*/ 1768190 w 8040688"/>
              <a:gd name="connsiteY18" fmla="*/ 6470969 h 6858000"/>
              <a:gd name="connsiteX19" fmla="*/ 1796056 w 8040688"/>
              <a:gd name="connsiteY19" fmla="*/ 6448718 h 6858000"/>
              <a:gd name="connsiteX20" fmla="*/ 1385331 w 8040688"/>
              <a:gd name="connsiteY20" fmla="*/ 6423290 h 6858000"/>
              <a:gd name="connsiteX21" fmla="*/ 1427128 w 8040688"/>
              <a:gd name="connsiteY21" fmla="*/ 6544605 h 6858000"/>
              <a:gd name="connsiteX22" fmla="*/ 1470261 w 8040688"/>
              <a:gd name="connsiteY22" fmla="*/ 6544605 h 6858000"/>
              <a:gd name="connsiteX23" fmla="*/ 1513932 w 8040688"/>
              <a:gd name="connsiteY23" fmla="*/ 6423290 h 6858000"/>
              <a:gd name="connsiteX24" fmla="*/ 1477223 w 8040688"/>
              <a:gd name="connsiteY24" fmla="*/ 6423290 h 6858000"/>
              <a:gd name="connsiteX25" fmla="*/ 1449367 w 8040688"/>
              <a:gd name="connsiteY25" fmla="*/ 6507521 h 6858000"/>
              <a:gd name="connsiteX26" fmla="*/ 1423104 w 8040688"/>
              <a:gd name="connsiteY26" fmla="*/ 6423290 h 6858000"/>
              <a:gd name="connsiteX27" fmla="*/ 1319153 w 8040688"/>
              <a:gd name="connsiteY27" fmla="*/ 6423290 h 6858000"/>
              <a:gd name="connsiteX28" fmla="*/ 1319153 w 8040688"/>
              <a:gd name="connsiteY28" fmla="*/ 6452426 h 6858000"/>
              <a:gd name="connsiteX29" fmla="*/ 1336299 w 8040688"/>
              <a:gd name="connsiteY29" fmla="*/ 6452426 h 6858000"/>
              <a:gd name="connsiteX30" fmla="*/ 1336299 w 8040688"/>
              <a:gd name="connsiteY30" fmla="*/ 6544604 h 6858000"/>
              <a:gd name="connsiteX31" fmla="*/ 1371127 w 8040688"/>
              <a:gd name="connsiteY31" fmla="*/ 6544604 h 6858000"/>
              <a:gd name="connsiteX32" fmla="*/ 1371127 w 8040688"/>
              <a:gd name="connsiteY32" fmla="*/ 6423290 h 6858000"/>
              <a:gd name="connsiteX33" fmla="*/ 1293161 w 8040688"/>
              <a:gd name="connsiteY33" fmla="*/ 6421700 h 6858000"/>
              <a:gd name="connsiteX34" fmla="*/ 1261280 w 8040688"/>
              <a:gd name="connsiteY34" fmla="*/ 6442626 h 6858000"/>
              <a:gd name="connsiteX35" fmla="*/ 1261280 w 8040688"/>
              <a:gd name="connsiteY35" fmla="*/ 6423290 h 6858000"/>
              <a:gd name="connsiteX36" fmla="*/ 1227522 w 8040688"/>
              <a:gd name="connsiteY36" fmla="*/ 6423290 h 6858000"/>
              <a:gd name="connsiteX37" fmla="*/ 1227522 w 8040688"/>
              <a:gd name="connsiteY37" fmla="*/ 6544604 h 6858000"/>
              <a:gd name="connsiteX38" fmla="*/ 1262352 w 8040688"/>
              <a:gd name="connsiteY38" fmla="*/ 6544604 h 6858000"/>
              <a:gd name="connsiteX39" fmla="*/ 1262352 w 8040688"/>
              <a:gd name="connsiteY39" fmla="*/ 6486596 h 6858000"/>
              <a:gd name="connsiteX40" fmla="*/ 1288073 w 8040688"/>
              <a:gd name="connsiteY40" fmla="*/ 6457194 h 6858000"/>
              <a:gd name="connsiteX41" fmla="*/ 1302808 w 8040688"/>
              <a:gd name="connsiteY41" fmla="*/ 6457194 h 6858000"/>
              <a:gd name="connsiteX42" fmla="*/ 1302808 w 8040688"/>
              <a:gd name="connsiteY42" fmla="*/ 6422760 h 6858000"/>
              <a:gd name="connsiteX43" fmla="*/ 1293161 w 8040688"/>
              <a:gd name="connsiteY43" fmla="*/ 6421700 h 6858000"/>
              <a:gd name="connsiteX44" fmla="*/ 1796056 w 8040688"/>
              <a:gd name="connsiteY44" fmla="*/ 6420112 h 6858000"/>
              <a:gd name="connsiteX45" fmla="*/ 1791956 w 8040688"/>
              <a:gd name="connsiteY45" fmla="*/ 6420138 h 6858000"/>
              <a:gd name="connsiteX46" fmla="*/ 1732297 w 8040688"/>
              <a:gd name="connsiteY46" fmla="*/ 6483948 h 6858000"/>
              <a:gd name="connsiteX47" fmla="*/ 1770879 w 8040688"/>
              <a:gd name="connsiteY47" fmla="*/ 6541990 h 6858000"/>
              <a:gd name="connsiteX48" fmla="*/ 1857943 w 8040688"/>
              <a:gd name="connsiteY48" fmla="*/ 6509641 h 6858000"/>
              <a:gd name="connsiteX49" fmla="*/ 1821781 w 8040688"/>
              <a:gd name="connsiteY49" fmla="*/ 6505933 h 6858000"/>
              <a:gd name="connsiteX50" fmla="*/ 1802269 w 8040688"/>
              <a:gd name="connsiteY50" fmla="*/ 6518046 h 6858000"/>
              <a:gd name="connsiteX51" fmla="*/ 1768997 w 8040688"/>
              <a:gd name="connsiteY51" fmla="*/ 6494013 h 6858000"/>
              <a:gd name="connsiteX52" fmla="*/ 1860353 w 8040688"/>
              <a:gd name="connsiteY52" fmla="*/ 6494013 h 6858000"/>
              <a:gd name="connsiteX53" fmla="*/ 1860353 w 8040688"/>
              <a:gd name="connsiteY53" fmla="*/ 6492689 h 6858000"/>
              <a:gd name="connsiteX54" fmla="*/ 1796056 w 8040688"/>
              <a:gd name="connsiteY54" fmla="*/ 6420112 h 6858000"/>
              <a:gd name="connsiteX55" fmla="*/ 1574215 w 8040688"/>
              <a:gd name="connsiteY55" fmla="*/ 6420111 h 6858000"/>
              <a:gd name="connsiteX56" fmla="*/ 1521700 w 8040688"/>
              <a:gd name="connsiteY56" fmla="*/ 6434944 h 6858000"/>
              <a:gd name="connsiteX57" fmla="*/ 1535364 w 8040688"/>
              <a:gd name="connsiteY57" fmla="*/ 6460902 h 6858000"/>
              <a:gd name="connsiteX58" fmla="*/ 1572342 w 8040688"/>
              <a:gd name="connsiteY58" fmla="*/ 6449512 h 6858000"/>
              <a:gd name="connsiteX59" fmla="*/ 1592699 w 8040688"/>
              <a:gd name="connsiteY59" fmla="*/ 6463816 h 6858000"/>
              <a:gd name="connsiteX60" fmla="*/ 1592699 w 8040688"/>
              <a:gd name="connsiteY60" fmla="*/ 6465140 h 6858000"/>
              <a:gd name="connsiteX61" fmla="*/ 1584124 w 8040688"/>
              <a:gd name="connsiteY61" fmla="*/ 6472292 h 6858000"/>
              <a:gd name="connsiteX62" fmla="*/ 1560013 w 8040688"/>
              <a:gd name="connsiteY62" fmla="*/ 6472292 h 6858000"/>
              <a:gd name="connsiteX63" fmla="*/ 1515545 w 8040688"/>
              <a:gd name="connsiteY63" fmla="*/ 6509640 h 6858000"/>
              <a:gd name="connsiteX64" fmla="*/ 1515603 w 8040688"/>
              <a:gd name="connsiteY64" fmla="*/ 6510750 h 6858000"/>
              <a:gd name="connsiteX65" fmla="*/ 1558409 w 8040688"/>
              <a:gd name="connsiteY65" fmla="*/ 6547782 h 6858000"/>
              <a:gd name="connsiteX66" fmla="*/ 1592699 w 8040688"/>
              <a:gd name="connsiteY66" fmla="*/ 6533214 h 6858000"/>
              <a:gd name="connsiteX67" fmla="*/ 1592699 w 8040688"/>
              <a:gd name="connsiteY67" fmla="*/ 6544604 h 6858000"/>
              <a:gd name="connsiteX68" fmla="*/ 1627527 w 8040688"/>
              <a:gd name="connsiteY68" fmla="*/ 6544604 h 6858000"/>
              <a:gd name="connsiteX69" fmla="*/ 1627527 w 8040688"/>
              <a:gd name="connsiteY69" fmla="*/ 6464875 h 6858000"/>
              <a:gd name="connsiteX70" fmla="*/ 1574215 w 8040688"/>
              <a:gd name="connsiteY70" fmla="*/ 6420111 h 6858000"/>
              <a:gd name="connsiteX71" fmla="*/ 1153574 w 8040688"/>
              <a:gd name="connsiteY71" fmla="*/ 6420111 h 6858000"/>
              <a:gd name="connsiteX72" fmla="*/ 1101062 w 8040688"/>
              <a:gd name="connsiteY72" fmla="*/ 6434944 h 6858000"/>
              <a:gd name="connsiteX73" fmla="*/ 1114726 w 8040688"/>
              <a:gd name="connsiteY73" fmla="*/ 6460902 h 6858000"/>
              <a:gd name="connsiteX74" fmla="*/ 1151699 w 8040688"/>
              <a:gd name="connsiteY74" fmla="*/ 6449512 h 6858000"/>
              <a:gd name="connsiteX75" fmla="*/ 1172060 w 8040688"/>
              <a:gd name="connsiteY75" fmla="*/ 6463816 h 6858000"/>
              <a:gd name="connsiteX76" fmla="*/ 1172060 w 8040688"/>
              <a:gd name="connsiteY76" fmla="*/ 6465140 h 6858000"/>
              <a:gd name="connsiteX77" fmla="*/ 1163487 w 8040688"/>
              <a:gd name="connsiteY77" fmla="*/ 6472292 h 6858000"/>
              <a:gd name="connsiteX78" fmla="*/ 1139375 w 8040688"/>
              <a:gd name="connsiteY78" fmla="*/ 6472292 h 6858000"/>
              <a:gd name="connsiteX79" fmla="*/ 1094901 w 8040688"/>
              <a:gd name="connsiteY79" fmla="*/ 6509640 h 6858000"/>
              <a:gd name="connsiteX80" fmla="*/ 1094960 w 8040688"/>
              <a:gd name="connsiteY80" fmla="*/ 6510749 h 6858000"/>
              <a:gd name="connsiteX81" fmla="*/ 1137766 w 8040688"/>
              <a:gd name="connsiteY81" fmla="*/ 6547782 h 6858000"/>
              <a:gd name="connsiteX82" fmla="*/ 1172060 w 8040688"/>
              <a:gd name="connsiteY82" fmla="*/ 6533214 h 6858000"/>
              <a:gd name="connsiteX83" fmla="*/ 1172060 w 8040688"/>
              <a:gd name="connsiteY83" fmla="*/ 6544604 h 6858000"/>
              <a:gd name="connsiteX84" fmla="*/ 1206890 w 8040688"/>
              <a:gd name="connsiteY84" fmla="*/ 6544604 h 6858000"/>
              <a:gd name="connsiteX85" fmla="*/ 1206890 w 8040688"/>
              <a:gd name="connsiteY85" fmla="*/ 6464875 h 6858000"/>
              <a:gd name="connsiteX86" fmla="*/ 1153574 w 8040688"/>
              <a:gd name="connsiteY86" fmla="*/ 6420111 h 6858000"/>
              <a:gd name="connsiteX87" fmla="*/ 568575 w 8040688"/>
              <a:gd name="connsiteY87" fmla="*/ 6383429 h 6858000"/>
              <a:gd name="connsiteX88" fmla="*/ 568549 w 8040688"/>
              <a:gd name="connsiteY88" fmla="*/ 6520396 h 6858000"/>
              <a:gd name="connsiteX89" fmla="*/ 624511 w 8040688"/>
              <a:gd name="connsiteY89" fmla="*/ 6519097 h 6858000"/>
              <a:gd name="connsiteX90" fmla="*/ 618898 w 8040688"/>
              <a:gd name="connsiteY90" fmla="*/ 6402004 h 6858000"/>
              <a:gd name="connsiteX91" fmla="*/ 624479 w 8040688"/>
              <a:gd name="connsiteY91" fmla="*/ 6384725 h 6858000"/>
              <a:gd name="connsiteX92" fmla="*/ 568575 w 8040688"/>
              <a:gd name="connsiteY92" fmla="*/ 6383429 h 6858000"/>
              <a:gd name="connsiteX93" fmla="*/ 1659953 w 8040688"/>
              <a:gd name="connsiteY93" fmla="*/ 6377201 h 6858000"/>
              <a:gd name="connsiteX94" fmla="*/ 1659953 w 8040688"/>
              <a:gd name="connsiteY94" fmla="*/ 6423290 h 6858000"/>
              <a:gd name="connsiteX95" fmla="*/ 1640662 w 8040688"/>
              <a:gd name="connsiteY95" fmla="*/ 6423290 h 6858000"/>
              <a:gd name="connsiteX96" fmla="*/ 1640662 w 8040688"/>
              <a:gd name="connsiteY96" fmla="*/ 6452426 h 6858000"/>
              <a:gd name="connsiteX97" fmla="*/ 1659953 w 8040688"/>
              <a:gd name="connsiteY97" fmla="*/ 6452426 h 6858000"/>
              <a:gd name="connsiteX98" fmla="*/ 1659953 w 8040688"/>
              <a:gd name="connsiteY98" fmla="*/ 6518911 h 6858000"/>
              <a:gd name="connsiteX99" fmla="*/ 1695318 w 8040688"/>
              <a:gd name="connsiteY99" fmla="*/ 6546194 h 6858000"/>
              <a:gd name="connsiteX100" fmla="*/ 1722377 w 8040688"/>
              <a:gd name="connsiteY100" fmla="*/ 6544604 h 6858000"/>
              <a:gd name="connsiteX101" fmla="*/ 1722377 w 8040688"/>
              <a:gd name="connsiteY101" fmla="*/ 6515203 h 6858000"/>
              <a:gd name="connsiteX102" fmla="*/ 1706303 w 8040688"/>
              <a:gd name="connsiteY102" fmla="*/ 6515998 h 6858000"/>
              <a:gd name="connsiteX103" fmla="*/ 1694780 w 8040688"/>
              <a:gd name="connsiteY103" fmla="*/ 6507256 h 6858000"/>
              <a:gd name="connsiteX104" fmla="*/ 1694780 w 8040688"/>
              <a:gd name="connsiteY104" fmla="*/ 6452426 h 6858000"/>
              <a:gd name="connsiteX105" fmla="*/ 1721302 w 8040688"/>
              <a:gd name="connsiteY105" fmla="*/ 6452426 h 6858000"/>
              <a:gd name="connsiteX106" fmla="*/ 1721302 w 8040688"/>
              <a:gd name="connsiteY106" fmla="*/ 6423290 h 6858000"/>
              <a:gd name="connsiteX107" fmla="*/ 1694780 w 8040688"/>
              <a:gd name="connsiteY107" fmla="*/ 6423290 h 6858000"/>
              <a:gd name="connsiteX108" fmla="*/ 1694780 w 8040688"/>
              <a:gd name="connsiteY108" fmla="*/ 6377201 h 6858000"/>
              <a:gd name="connsiteX109" fmla="*/ 1884617 w 8040688"/>
              <a:gd name="connsiteY109" fmla="*/ 6359355 h 6858000"/>
              <a:gd name="connsiteX110" fmla="*/ 1884617 w 8040688"/>
              <a:gd name="connsiteY110" fmla="*/ 6392335 h 6858000"/>
              <a:gd name="connsiteX111" fmla="*/ 1893998 w 8040688"/>
              <a:gd name="connsiteY111" fmla="*/ 6392335 h 6858000"/>
              <a:gd name="connsiteX112" fmla="*/ 1893998 w 8040688"/>
              <a:gd name="connsiteY112" fmla="*/ 6373492 h 6858000"/>
              <a:gd name="connsiteX113" fmla="*/ 1898291 w 8040688"/>
              <a:gd name="connsiteY113" fmla="*/ 6385270 h 6858000"/>
              <a:gd name="connsiteX114" fmla="*/ 1905819 w 8040688"/>
              <a:gd name="connsiteY114" fmla="*/ 6385270 h 6858000"/>
              <a:gd name="connsiteX115" fmla="*/ 1910111 w 8040688"/>
              <a:gd name="connsiteY115" fmla="*/ 6373492 h 6858000"/>
              <a:gd name="connsiteX116" fmla="*/ 1910111 w 8040688"/>
              <a:gd name="connsiteY116" fmla="*/ 6392335 h 6858000"/>
              <a:gd name="connsiteX117" fmla="*/ 1919685 w 8040688"/>
              <a:gd name="connsiteY117" fmla="*/ 6392335 h 6858000"/>
              <a:gd name="connsiteX118" fmla="*/ 1919685 w 8040688"/>
              <a:gd name="connsiteY118" fmla="*/ 6359355 h 6858000"/>
              <a:gd name="connsiteX119" fmla="*/ 1907566 w 8040688"/>
              <a:gd name="connsiteY119" fmla="*/ 6359355 h 6858000"/>
              <a:gd name="connsiteX120" fmla="*/ 1902362 w 8040688"/>
              <a:gd name="connsiteY120" fmla="*/ 6373114 h 6858000"/>
              <a:gd name="connsiteX121" fmla="*/ 1897494 w 8040688"/>
              <a:gd name="connsiteY121" fmla="*/ 6359355 h 6858000"/>
              <a:gd name="connsiteX122" fmla="*/ 1850683 w 8040688"/>
              <a:gd name="connsiteY122" fmla="*/ 6359355 h 6858000"/>
              <a:gd name="connsiteX123" fmla="*/ 1850683 w 8040688"/>
              <a:gd name="connsiteY123" fmla="*/ 6367929 h 6858000"/>
              <a:gd name="connsiteX124" fmla="*/ 1860074 w 8040688"/>
              <a:gd name="connsiteY124" fmla="*/ 6367929 h 6858000"/>
              <a:gd name="connsiteX125" fmla="*/ 1860074 w 8040688"/>
              <a:gd name="connsiteY125" fmla="*/ 6392335 h 6858000"/>
              <a:gd name="connsiteX126" fmla="*/ 1869839 w 8040688"/>
              <a:gd name="connsiteY126" fmla="*/ 6392335 h 6858000"/>
              <a:gd name="connsiteX127" fmla="*/ 1869839 w 8040688"/>
              <a:gd name="connsiteY127" fmla="*/ 6367929 h 6858000"/>
              <a:gd name="connsiteX128" fmla="*/ 1879230 w 8040688"/>
              <a:gd name="connsiteY128" fmla="*/ 6367929 h 6858000"/>
              <a:gd name="connsiteX129" fmla="*/ 1879230 w 8040688"/>
              <a:gd name="connsiteY129" fmla="*/ 6359355 h 6858000"/>
              <a:gd name="connsiteX130" fmla="*/ 1352105 w 8040688"/>
              <a:gd name="connsiteY130" fmla="*/ 6359189 h 6858000"/>
              <a:gd name="connsiteX131" fmla="*/ 1329868 w 8040688"/>
              <a:gd name="connsiteY131" fmla="*/ 6381439 h 6858000"/>
              <a:gd name="connsiteX132" fmla="*/ 1352108 w 8040688"/>
              <a:gd name="connsiteY132" fmla="*/ 6403427 h 6858000"/>
              <a:gd name="connsiteX133" fmla="*/ 1374610 w 8040688"/>
              <a:gd name="connsiteY133" fmla="*/ 6381439 h 6858000"/>
              <a:gd name="connsiteX134" fmla="*/ 1374610 w 8040688"/>
              <a:gd name="connsiteY134" fmla="*/ 6381364 h 6858000"/>
              <a:gd name="connsiteX135" fmla="*/ 1352105 w 8040688"/>
              <a:gd name="connsiteY135" fmla="*/ 6359189 h 6858000"/>
              <a:gd name="connsiteX136" fmla="*/ 1041583 w 8040688"/>
              <a:gd name="connsiteY136" fmla="*/ 6359189 h 6858000"/>
              <a:gd name="connsiteX137" fmla="*/ 1041583 w 8040688"/>
              <a:gd name="connsiteY137" fmla="*/ 6544604 h 6858000"/>
              <a:gd name="connsiteX138" fmla="*/ 1076143 w 8040688"/>
              <a:gd name="connsiteY138" fmla="*/ 6544604 h 6858000"/>
              <a:gd name="connsiteX139" fmla="*/ 1076143 w 8040688"/>
              <a:gd name="connsiteY139" fmla="*/ 6359189 h 6858000"/>
              <a:gd name="connsiteX140" fmla="*/ 925239 w 8040688"/>
              <a:gd name="connsiteY140" fmla="*/ 6355990 h 6858000"/>
              <a:gd name="connsiteX141" fmla="*/ 832602 w 8040688"/>
              <a:gd name="connsiteY141" fmla="*/ 6451897 h 6858000"/>
              <a:gd name="connsiteX142" fmla="*/ 832623 w 8040688"/>
              <a:gd name="connsiteY142" fmla="*/ 6456990 h 6858000"/>
              <a:gd name="connsiteX143" fmla="*/ 930389 w 8040688"/>
              <a:gd name="connsiteY143" fmla="*/ 6547783 h 6858000"/>
              <a:gd name="connsiteX144" fmla="*/ 1022285 w 8040688"/>
              <a:gd name="connsiteY144" fmla="*/ 6478650 h 6858000"/>
              <a:gd name="connsiteX145" fmla="*/ 981294 w 8040688"/>
              <a:gd name="connsiteY145" fmla="*/ 6478650 h 6858000"/>
              <a:gd name="connsiteX146" fmla="*/ 930389 w 8040688"/>
              <a:gd name="connsiteY146" fmla="*/ 6513878 h 6858000"/>
              <a:gd name="connsiteX147" fmla="*/ 871450 w 8040688"/>
              <a:gd name="connsiteY147" fmla="*/ 6451897 h 6858000"/>
              <a:gd name="connsiteX148" fmla="*/ 930389 w 8040688"/>
              <a:gd name="connsiteY148" fmla="*/ 6389916 h 6858000"/>
              <a:gd name="connsiteX149" fmla="*/ 981294 w 8040688"/>
              <a:gd name="connsiteY149" fmla="*/ 6425144 h 6858000"/>
              <a:gd name="connsiteX150" fmla="*/ 1022285 w 8040688"/>
              <a:gd name="connsiteY150" fmla="*/ 6425144 h 6858000"/>
              <a:gd name="connsiteX151" fmla="*/ 930389 w 8040688"/>
              <a:gd name="connsiteY151" fmla="*/ 6356011 h 6858000"/>
              <a:gd name="connsiteX152" fmla="*/ 925239 w 8040688"/>
              <a:gd name="connsiteY152" fmla="*/ 6355990 h 6858000"/>
              <a:gd name="connsiteX153" fmla="*/ 651232 w 8040688"/>
              <a:gd name="connsiteY153" fmla="*/ 6336161 h 6858000"/>
              <a:gd name="connsiteX154" fmla="*/ 624479 w 8040688"/>
              <a:gd name="connsiteY154" fmla="*/ 6384726 h 6858000"/>
              <a:gd name="connsiteX155" fmla="*/ 742033 w 8040688"/>
              <a:gd name="connsiteY155" fmla="*/ 6451914 h 6858000"/>
              <a:gd name="connsiteX156" fmla="*/ 624512 w 8040688"/>
              <a:gd name="connsiteY156" fmla="*/ 6519097 h 6858000"/>
              <a:gd name="connsiteX157" fmla="*/ 651373 w 8040688"/>
              <a:gd name="connsiteY157" fmla="*/ 6567631 h 6858000"/>
              <a:gd name="connsiteX158" fmla="*/ 771228 w 8040688"/>
              <a:gd name="connsiteY158" fmla="*/ 6499136 h 6858000"/>
              <a:gd name="connsiteX159" fmla="*/ 742033 w 8040688"/>
              <a:gd name="connsiteY159" fmla="*/ 6451914 h 6858000"/>
              <a:gd name="connsiteX160" fmla="*/ 771227 w 8040688"/>
              <a:gd name="connsiteY160" fmla="*/ 6404692 h 6858000"/>
              <a:gd name="connsiteX161" fmla="*/ 651232 w 8040688"/>
              <a:gd name="connsiteY161" fmla="*/ 6336161 h 6858000"/>
              <a:gd name="connsiteX162" fmla="*/ 0 w 8040688"/>
              <a:gd name="connsiteY162" fmla="*/ 0 h 6858000"/>
              <a:gd name="connsiteX163" fmla="*/ 8040688 w 8040688"/>
              <a:gd name="connsiteY163" fmla="*/ 0 h 6858000"/>
              <a:gd name="connsiteX164" fmla="*/ 8040688 w 8040688"/>
              <a:gd name="connsiteY164" fmla="*/ 6858000 h 6858000"/>
              <a:gd name="connsiteX165" fmla="*/ 0 w 8040688"/>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040688"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15281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a:prstGeom prst="rect">
            <a:avLst/>
          </a:prstGeo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11202504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0379C22F-4220-2939-3BE2-C21EFF4BFC5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err="1"/>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24567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748F9B-6AA0-61DE-C048-B0E26BF0608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5A32699-7885-234A-018F-995E5E197E7E}"/>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65000"/>
              <a:lumOff val="3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bottom image</a:t>
            </a:r>
          </a:p>
        </p:txBody>
      </p:sp>
      <p:sp>
        <p:nvSpPr>
          <p:cNvPr id="6" name="Picture Placeholder 15">
            <a:extLst>
              <a:ext uri="{FF2B5EF4-FFF2-40B4-BE49-F238E27FC236}">
                <a16:creationId xmlns:a16="http://schemas.microsoft.com/office/drawing/2014/main" id="{112A6D7F-060C-C727-E269-5DAFC29FDA47}"/>
              </a:ext>
            </a:extLst>
          </p:cNvPr>
          <p:cNvSpPr>
            <a:spLocks noGrp="1"/>
          </p:cNvSpPr>
          <p:nvPr>
            <p:ph type="pic" sz="quarter" idx="20" hasCustomPrompt="1"/>
          </p:nvPr>
        </p:nvSpPr>
        <p:spPr>
          <a:xfrm>
            <a:off x="6096001" y="0"/>
            <a:ext cx="6096000" cy="3429000"/>
          </a:xfrm>
          <a:solidFill>
            <a:schemeClr val="tx1">
              <a:lumMod val="75000"/>
              <a:lumOff val="2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468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468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5074684"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839902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F0D41-5B8B-CC48-CDBA-ECDBD0FE2F3A}"/>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C0627511-6A7D-ACCD-6101-E71F930DA5AC}"/>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center icon to insert light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41750386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F2C2E3-C045-7BBF-FA6D-493BD0C9EE0C}"/>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5">
            <a:extLst>
              <a:ext uri="{FF2B5EF4-FFF2-40B4-BE49-F238E27FC236}">
                <a16:creationId xmlns:a16="http://schemas.microsoft.com/office/drawing/2014/main" id="{68381DBD-4086-85F2-8E1E-A804D4A5C15B}"/>
              </a:ext>
            </a:extLst>
          </p:cNvPr>
          <p:cNvSpPr>
            <a:spLocks noGrp="1"/>
          </p:cNvSpPr>
          <p:nvPr>
            <p:ph type="pic" sz="quarter" idx="20" hasCustomPrompt="1"/>
          </p:nvPr>
        </p:nvSpPr>
        <p:spPr>
          <a:xfrm>
            <a:off x="0" y="3429000"/>
            <a:ext cx="12192000" cy="3429000"/>
          </a:xfrm>
          <a:custGeom>
            <a:avLst/>
            <a:gdLst>
              <a:gd name="connsiteX0" fmla="*/ 1592699 w 12192000"/>
              <a:gd name="connsiteY0" fmla="*/ 3063423 h 3429000"/>
              <a:gd name="connsiteX1" fmla="*/ 1592699 w 12192000"/>
              <a:gd name="connsiteY1" fmla="*/ 3072164 h 3429000"/>
              <a:gd name="connsiteX2" fmla="*/ 1592546 w 12192000"/>
              <a:gd name="connsiteY2" fmla="*/ 3075388 h 3429000"/>
              <a:gd name="connsiteX3" fmla="*/ 1568857 w 12192000"/>
              <a:gd name="connsiteY3" fmla="*/ 3093619 h 3429000"/>
              <a:gd name="connsiteX4" fmla="*/ 1551438 w 12192000"/>
              <a:gd name="connsiteY4" fmla="*/ 3079315 h 3429000"/>
              <a:gd name="connsiteX5" fmla="*/ 1568857 w 12192000"/>
              <a:gd name="connsiteY5" fmla="*/ 3066071 h 3429000"/>
              <a:gd name="connsiteX6" fmla="*/ 1581983 w 12192000"/>
              <a:gd name="connsiteY6" fmla="*/ 3066071 h 3429000"/>
              <a:gd name="connsiteX7" fmla="*/ 1592699 w 12192000"/>
              <a:gd name="connsiteY7" fmla="*/ 3063423 h 3429000"/>
              <a:gd name="connsiteX8" fmla="*/ 1172060 w 12192000"/>
              <a:gd name="connsiteY8" fmla="*/ 3063423 h 3429000"/>
              <a:gd name="connsiteX9" fmla="*/ 1172060 w 12192000"/>
              <a:gd name="connsiteY9" fmla="*/ 3072164 h 3429000"/>
              <a:gd name="connsiteX10" fmla="*/ 1171906 w 12192000"/>
              <a:gd name="connsiteY10" fmla="*/ 3075389 h 3429000"/>
              <a:gd name="connsiteX11" fmla="*/ 1148216 w 12192000"/>
              <a:gd name="connsiteY11" fmla="*/ 3093619 h 3429000"/>
              <a:gd name="connsiteX12" fmla="*/ 1130802 w 12192000"/>
              <a:gd name="connsiteY12" fmla="*/ 3079315 h 3429000"/>
              <a:gd name="connsiteX13" fmla="*/ 1148216 w 12192000"/>
              <a:gd name="connsiteY13" fmla="*/ 3066071 h 3429000"/>
              <a:gd name="connsiteX14" fmla="*/ 1161343 w 12192000"/>
              <a:gd name="connsiteY14" fmla="*/ 3066071 h 3429000"/>
              <a:gd name="connsiteX15" fmla="*/ 1172060 w 12192000"/>
              <a:gd name="connsiteY15" fmla="*/ 3063423 h 3429000"/>
              <a:gd name="connsiteX16" fmla="*/ 1796056 w 12192000"/>
              <a:gd name="connsiteY16" fmla="*/ 3019718 h 3429000"/>
              <a:gd name="connsiteX17" fmla="*/ 1823115 w 12192000"/>
              <a:gd name="connsiteY17" fmla="*/ 3041969 h 3429000"/>
              <a:gd name="connsiteX18" fmla="*/ 1768190 w 12192000"/>
              <a:gd name="connsiteY18" fmla="*/ 3041969 h 3429000"/>
              <a:gd name="connsiteX19" fmla="*/ 1796056 w 12192000"/>
              <a:gd name="connsiteY19" fmla="*/ 3019718 h 3429000"/>
              <a:gd name="connsiteX20" fmla="*/ 1385331 w 12192000"/>
              <a:gd name="connsiteY20" fmla="*/ 2994290 h 3429000"/>
              <a:gd name="connsiteX21" fmla="*/ 1427128 w 12192000"/>
              <a:gd name="connsiteY21" fmla="*/ 3115605 h 3429000"/>
              <a:gd name="connsiteX22" fmla="*/ 1470261 w 12192000"/>
              <a:gd name="connsiteY22" fmla="*/ 3115605 h 3429000"/>
              <a:gd name="connsiteX23" fmla="*/ 1513932 w 12192000"/>
              <a:gd name="connsiteY23" fmla="*/ 2994290 h 3429000"/>
              <a:gd name="connsiteX24" fmla="*/ 1477223 w 12192000"/>
              <a:gd name="connsiteY24" fmla="*/ 2994290 h 3429000"/>
              <a:gd name="connsiteX25" fmla="*/ 1449367 w 12192000"/>
              <a:gd name="connsiteY25" fmla="*/ 3078521 h 3429000"/>
              <a:gd name="connsiteX26" fmla="*/ 1423104 w 12192000"/>
              <a:gd name="connsiteY26" fmla="*/ 2994290 h 3429000"/>
              <a:gd name="connsiteX27" fmla="*/ 1319153 w 12192000"/>
              <a:gd name="connsiteY27" fmla="*/ 2994290 h 3429000"/>
              <a:gd name="connsiteX28" fmla="*/ 1319153 w 12192000"/>
              <a:gd name="connsiteY28" fmla="*/ 3023426 h 3429000"/>
              <a:gd name="connsiteX29" fmla="*/ 1336299 w 12192000"/>
              <a:gd name="connsiteY29" fmla="*/ 3023426 h 3429000"/>
              <a:gd name="connsiteX30" fmla="*/ 1336299 w 12192000"/>
              <a:gd name="connsiteY30" fmla="*/ 3115604 h 3429000"/>
              <a:gd name="connsiteX31" fmla="*/ 1371127 w 12192000"/>
              <a:gd name="connsiteY31" fmla="*/ 3115604 h 3429000"/>
              <a:gd name="connsiteX32" fmla="*/ 1371127 w 12192000"/>
              <a:gd name="connsiteY32" fmla="*/ 2994290 h 3429000"/>
              <a:gd name="connsiteX33" fmla="*/ 1293161 w 12192000"/>
              <a:gd name="connsiteY33" fmla="*/ 2992700 h 3429000"/>
              <a:gd name="connsiteX34" fmla="*/ 1261280 w 12192000"/>
              <a:gd name="connsiteY34" fmla="*/ 3013626 h 3429000"/>
              <a:gd name="connsiteX35" fmla="*/ 1261280 w 12192000"/>
              <a:gd name="connsiteY35" fmla="*/ 2994290 h 3429000"/>
              <a:gd name="connsiteX36" fmla="*/ 1227522 w 12192000"/>
              <a:gd name="connsiteY36" fmla="*/ 2994290 h 3429000"/>
              <a:gd name="connsiteX37" fmla="*/ 1227522 w 12192000"/>
              <a:gd name="connsiteY37" fmla="*/ 3115604 h 3429000"/>
              <a:gd name="connsiteX38" fmla="*/ 1262352 w 12192000"/>
              <a:gd name="connsiteY38" fmla="*/ 3115604 h 3429000"/>
              <a:gd name="connsiteX39" fmla="*/ 1262352 w 12192000"/>
              <a:gd name="connsiteY39" fmla="*/ 3057596 h 3429000"/>
              <a:gd name="connsiteX40" fmla="*/ 1288073 w 12192000"/>
              <a:gd name="connsiteY40" fmla="*/ 3028194 h 3429000"/>
              <a:gd name="connsiteX41" fmla="*/ 1302808 w 12192000"/>
              <a:gd name="connsiteY41" fmla="*/ 3028194 h 3429000"/>
              <a:gd name="connsiteX42" fmla="*/ 1302808 w 12192000"/>
              <a:gd name="connsiteY42" fmla="*/ 2993760 h 3429000"/>
              <a:gd name="connsiteX43" fmla="*/ 1293161 w 12192000"/>
              <a:gd name="connsiteY43" fmla="*/ 2992700 h 3429000"/>
              <a:gd name="connsiteX44" fmla="*/ 1796056 w 12192000"/>
              <a:gd name="connsiteY44" fmla="*/ 2991112 h 3429000"/>
              <a:gd name="connsiteX45" fmla="*/ 1791956 w 12192000"/>
              <a:gd name="connsiteY45" fmla="*/ 2991138 h 3429000"/>
              <a:gd name="connsiteX46" fmla="*/ 1732297 w 12192000"/>
              <a:gd name="connsiteY46" fmla="*/ 3054948 h 3429000"/>
              <a:gd name="connsiteX47" fmla="*/ 1770879 w 12192000"/>
              <a:gd name="connsiteY47" fmla="*/ 3112990 h 3429000"/>
              <a:gd name="connsiteX48" fmla="*/ 1857943 w 12192000"/>
              <a:gd name="connsiteY48" fmla="*/ 3080641 h 3429000"/>
              <a:gd name="connsiteX49" fmla="*/ 1821781 w 12192000"/>
              <a:gd name="connsiteY49" fmla="*/ 3076933 h 3429000"/>
              <a:gd name="connsiteX50" fmla="*/ 1802269 w 12192000"/>
              <a:gd name="connsiteY50" fmla="*/ 3089046 h 3429000"/>
              <a:gd name="connsiteX51" fmla="*/ 1768997 w 12192000"/>
              <a:gd name="connsiteY51" fmla="*/ 3065013 h 3429000"/>
              <a:gd name="connsiteX52" fmla="*/ 1860353 w 12192000"/>
              <a:gd name="connsiteY52" fmla="*/ 3065013 h 3429000"/>
              <a:gd name="connsiteX53" fmla="*/ 1860353 w 12192000"/>
              <a:gd name="connsiteY53" fmla="*/ 3063689 h 3429000"/>
              <a:gd name="connsiteX54" fmla="*/ 1796056 w 12192000"/>
              <a:gd name="connsiteY54" fmla="*/ 2991112 h 3429000"/>
              <a:gd name="connsiteX55" fmla="*/ 1574215 w 12192000"/>
              <a:gd name="connsiteY55" fmla="*/ 2991111 h 3429000"/>
              <a:gd name="connsiteX56" fmla="*/ 1521700 w 12192000"/>
              <a:gd name="connsiteY56" fmla="*/ 3005944 h 3429000"/>
              <a:gd name="connsiteX57" fmla="*/ 1535364 w 12192000"/>
              <a:gd name="connsiteY57" fmla="*/ 3031902 h 3429000"/>
              <a:gd name="connsiteX58" fmla="*/ 1572342 w 12192000"/>
              <a:gd name="connsiteY58" fmla="*/ 3020512 h 3429000"/>
              <a:gd name="connsiteX59" fmla="*/ 1592699 w 12192000"/>
              <a:gd name="connsiteY59" fmla="*/ 3034816 h 3429000"/>
              <a:gd name="connsiteX60" fmla="*/ 1592699 w 12192000"/>
              <a:gd name="connsiteY60" fmla="*/ 3036140 h 3429000"/>
              <a:gd name="connsiteX61" fmla="*/ 1584124 w 12192000"/>
              <a:gd name="connsiteY61" fmla="*/ 3043292 h 3429000"/>
              <a:gd name="connsiteX62" fmla="*/ 1560013 w 12192000"/>
              <a:gd name="connsiteY62" fmla="*/ 3043292 h 3429000"/>
              <a:gd name="connsiteX63" fmla="*/ 1515545 w 12192000"/>
              <a:gd name="connsiteY63" fmla="*/ 3080640 h 3429000"/>
              <a:gd name="connsiteX64" fmla="*/ 1515603 w 12192000"/>
              <a:gd name="connsiteY64" fmla="*/ 3081750 h 3429000"/>
              <a:gd name="connsiteX65" fmla="*/ 1558409 w 12192000"/>
              <a:gd name="connsiteY65" fmla="*/ 3118782 h 3429000"/>
              <a:gd name="connsiteX66" fmla="*/ 1592699 w 12192000"/>
              <a:gd name="connsiteY66" fmla="*/ 3104214 h 3429000"/>
              <a:gd name="connsiteX67" fmla="*/ 1592699 w 12192000"/>
              <a:gd name="connsiteY67" fmla="*/ 3115604 h 3429000"/>
              <a:gd name="connsiteX68" fmla="*/ 1627527 w 12192000"/>
              <a:gd name="connsiteY68" fmla="*/ 3115604 h 3429000"/>
              <a:gd name="connsiteX69" fmla="*/ 1627527 w 12192000"/>
              <a:gd name="connsiteY69" fmla="*/ 3035875 h 3429000"/>
              <a:gd name="connsiteX70" fmla="*/ 1574215 w 12192000"/>
              <a:gd name="connsiteY70" fmla="*/ 2991111 h 3429000"/>
              <a:gd name="connsiteX71" fmla="*/ 1153574 w 12192000"/>
              <a:gd name="connsiteY71" fmla="*/ 2991111 h 3429000"/>
              <a:gd name="connsiteX72" fmla="*/ 1101062 w 12192000"/>
              <a:gd name="connsiteY72" fmla="*/ 3005944 h 3429000"/>
              <a:gd name="connsiteX73" fmla="*/ 1114726 w 12192000"/>
              <a:gd name="connsiteY73" fmla="*/ 3031902 h 3429000"/>
              <a:gd name="connsiteX74" fmla="*/ 1151699 w 12192000"/>
              <a:gd name="connsiteY74" fmla="*/ 3020512 h 3429000"/>
              <a:gd name="connsiteX75" fmla="*/ 1172060 w 12192000"/>
              <a:gd name="connsiteY75" fmla="*/ 3034816 h 3429000"/>
              <a:gd name="connsiteX76" fmla="*/ 1172060 w 12192000"/>
              <a:gd name="connsiteY76" fmla="*/ 3036140 h 3429000"/>
              <a:gd name="connsiteX77" fmla="*/ 1163487 w 12192000"/>
              <a:gd name="connsiteY77" fmla="*/ 3043292 h 3429000"/>
              <a:gd name="connsiteX78" fmla="*/ 1139375 w 12192000"/>
              <a:gd name="connsiteY78" fmla="*/ 3043292 h 3429000"/>
              <a:gd name="connsiteX79" fmla="*/ 1094901 w 12192000"/>
              <a:gd name="connsiteY79" fmla="*/ 3080640 h 3429000"/>
              <a:gd name="connsiteX80" fmla="*/ 1094960 w 12192000"/>
              <a:gd name="connsiteY80" fmla="*/ 3081749 h 3429000"/>
              <a:gd name="connsiteX81" fmla="*/ 1137766 w 12192000"/>
              <a:gd name="connsiteY81" fmla="*/ 3118782 h 3429000"/>
              <a:gd name="connsiteX82" fmla="*/ 1172060 w 12192000"/>
              <a:gd name="connsiteY82" fmla="*/ 3104214 h 3429000"/>
              <a:gd name="connsiteX83" fmla="*/ 1172060 w 12192000"/>
              <a:gd name="connsiteY83" fmla="*/ 3115604 h 3429000"/>
              <a:gd name="connsiteX84" fmla="*/ 1206890 w 12192000"/>
              <a:gd name="connsiteY84" fmla="*/ 3115604 h 3429000"/>
              <a:gd name="connsiteX85" fmla="*/ 1206890 w 12192000"/>
              <a:gd name="connsiteY85" fmla="*/ 3035875 h 3429000"/>
              <a:gd name="connsiteX86" fmla="*/ 1153574 w 12192000"/>
              <a:gd name="connsiteY86" fmla="*/ 2991111 h 3429000"/>
              <a:gd name="connsiteX87" fmla="*/ 568575 w 12192000"/>
              <a:gd name="connsiteY87" fmla="*/ 2954429 h 3429000"/>
              <a:gd name="connsiteX88" fmla="*/ 568549 w 12192000"/>
              <a:gd name="connsiteY88" fmla="*/ 3091396 h 3429000"/>
              <a:gd name="connsiteX89" fmla="*/ 624511 w 12192000"/>
              <a:gd name="connsiteY89" fmla="*/ 3090097 h 3429000"/>
              <a:gd name="connsiteX90" fmla="*/ 618898 w 12192000"/>
              <a:gd name="connsiteY90" fmla="*/ 2973004 h 3429000"/>
              <a:gd name="connsiteX91" fmla="*/ 624479 w 12192000"/>
              <a:gd name="connsiteY91" fmla="*/ 2955725 h 3429000"/>
              <a:gd name="connsiteX92" fmla="*/ 568575 w 12192000"/>
              <a:gd name="connsiteY92" fmla="*/ 2954429 h 3429000"/>
              <a:gd name="connsiteX93" fmla="*/ 1659953 w 12192000"/>
              <a:gd name="connsiteY93" fmla="*/ 2948201 h 3429000"/>
              <a:gd name="connsiteX94" fmla="*/ 1659953 w 12192000"/>
              <a:gd name="connsiteY94" fmla="*/ 2994290 h 3429000"/>
              <a:gd name="connsiteX95" fmla="*/ 1640662 w 12192000"/>
              <a:gd name="connsiteY95" fmla="*/ 2994290 h 3429000"/>
              <a:gd name="connsiteX96" fmla="*/ 1640662 w 12192000"/>
              <a:gd name="connsiteY96" fmla="*/ 3023426 h 3429000"/>
              <a:gd name="connsiteX97" fmla="*/ 1659953 w 12192000"/>
              <a:gd name="connsiteY97" fmla="*/ 3023426 h 3429000"/>
              <a:gd name="connsiteX98" fmla="*/ 1659953 w 12192000"/>
              <a:gd name="connsiteY98" fmla="*/ 3089911 h 3429000"/>
              <a:gd name="connsiteX99" fmla="*/ 1695318 w 12192000"/>
              <a:gd name="connsiteY99" fmla="*/ 3117194 h 3429000"/>
              <a:gd name="connsiteX100" fmla="*/ 1722377 w 12192000"/>
              <a:gd name="connsiteY100" fmla="*/ 3115604 h 3429000"/>
              <a:gd name="connsiteX101" fmla="*/ 1722377 w 12192000"/>
              <a:gd name="connsiteY101" fmla="*/ 3086203 h 3429000"/>
              <a:gd name="connsiteX102" fmla="*/ 1706303 w 12192000"/>
              <a:gd name="connsiteY102" fmla="*/ 3086998 h 3429000"/>
              <a:gd name="connsiteX103" fmla="*/ 1694780 w 12192000"/>
              <a:gd name="connsiteY103" fmla="*/ 3078256 h 3429000"/>
              <a:gd name="connsiteX104" fmla="*/ 1694780 w 12192000"/>
              <a:gd name="connsiteY104" fmla="*/ 3023426 h 3429000"/>
              <a:gd name="connsiteX105" fmla="*/ 1721302 w 12192000"/>
              <a:gd name="connsiteY105" fmla="*/ 3023426 h 3429000"/>
              <a:gd name="connsiteX106" fmla="*/ 1721302 w 12192000"/>
              <a:gd name="connsiteY106" fmla="*/ 2994290 h 3429000"/>
              <a:gd name="connsiteX107" fmla="*/ 1694780 w 12192000"/>
              <a:gd name="connsiteY107" fmla="*/ 2994290 h 3429000"/>
              <a:gd name="connsiteX108" fmla="*/ 1694780 w 12192000"/>
              <a:gd name="connsiteY108" fmla="*/ 2948201 h 3429000"/>
              <a:gd name="connsiteX109" fmla="*/ 1884617 w 12192000"/>
              <a:gd name="connsiteY109" fmla="*/ 2930355 h 3429000"/>
              <a:gd name="connsiteX110" fmla="*/ 1884617 w 12192000"/>
              <a:gd name="connsiteY110" fmla="*/ 2963335 h 3429000"/>
              <a:gd name="connsiteX111" fmla="*/ 1893998 w 12192000"/>
              <a:gd name="connsiteY111" fmla="*/ 2963335 h 3429000"/>
              <a:gd name="connsiteX112" fmla="*/ 1893998 w 12192000"/>
              <a:gd name="connsiteY112" fmla="*/ 2944492 h 3429000"/>
              <a:gd name="connsiteX113" fmla="*/ 1898291 w 12192000"/>
              <a:gd name="connsiteY113" fmla="*/ 2956270 h 3429000"/>
              <a:gd name="connsiteX114" fmla="*/ 1905819 w 12192000"/>
              <a:gd name="connsiteY114" fmla="*/ 2956270 h 3429000"/>
              <a:gd name="connsiteX115" fmla="*/ 1910111 w 12192000"/>
              <a:gd name="connsiteY115" fmla="*/ 2944492 h 3429000"/>
              <a:gd name="connsiteX116" fmla="*/ 1910111 w 12192000"/>
              <a:gd name="connsiteY116" fmla="*/ 2963335 h 3429000"/>
              <a:gd name="connsiteX117" fmla="*/ 1919685 w 12192000"/>
              <a:gd name="connsiteY117" fmla="*/ 2963335 h 3429000"/>
              <a:gd name="connsiteX118" fmla="*/ 1919685 w 12192000"/>
              <a:gd name="connsiteY118" fmla="*/ 2930355 h 3429000"/>
              <a:gd name="connsiteX119" fmla="*/ 1907566 w 12192000"/>
              <a:gd name="connsiteY119" fmla="*/ 2930355 h 3429000"/>
              <a:gd name="connsiteX120" fmla="*/ 1902362 w 12192000"/>
              <a:gd name="connsiteY120" fmla="*/ 2944114 h 3429000"/>
              <a:gd name="connsiteX121" fmla="*/ 1897494 w 12192000"/>
              <a:gd name="connsiteY121" fmla="*/ 2930355 h 3429000"/>
              <a:gd name="connsiteX122" fmla="*/ 1850683 w 12192000"/>
              <a:gd name="connsiteY122" fmla="*/ 2930355 h 3429000"/>
              <a:gd name="connsiteX123" fmla="*/ 1850683 w 12192000"/>
              <a:gd name="connsiteY123" fmla="*/ 2938929 h 3429000"/>
              <a:gd name="connsiteX124" fmla="*/ 1860074 w 12192000"/>
              <a:gd name="connsiteY124" fmla="*/ 2938929 h 3429000"/>
              <a:gd name="connsiteX125" fmla="*/ 1860074 w 12192000"/>
              <a:gd name="connsiteY125" fmla="*/ 2963335 h 3429000"/>
              <a:gd name="connsiteX126" fmla="*/ 1869839 w 12192000"/>
              <a:gd name="connsiteY126" fmla="*/ 2963335 h 3429000"/>
              <a:gd name="connsiteX127" fmla="*/ 1869839 w 12192000"/>
              <a:gd name="connsiteY127" fmla="*/ 2938929 h 3429000"/>
              <a:gd name="connsiteX128" fmla="*/ 1879230 w 12192000"/>
              <a:gd name="connsiteY128" fmla="*/ 2938929 h 3429000"/>
              <a:gd name="connsiteX129" fmla="*/ 1879230 w 12192000"/>
              <a:gd name="connsiteY129" fmla="*/ 2930355 h 3429000"/>
              <a:gd name="connsiteX130" fmla="*/ 1352105 w 12192000"/>
              <a:gd name="connsiteY130" fmla="*/ 2930189 h 3429000"/>
              <a:gd name="connsiteX131" fmla="*/ 1329868 w 12192000"/>
              <a:gd name="connsiteY131" fmla="*/ 2952439 h 3429000"/>
              <a:gd name="connsiteX132" fmla="*/ 1352108 w 12192000"/>
              <a:gd name="connsiteY132" fmla="*/ 2974427 h 3429000"/>
              <a:gd name="connsiteX133" fmla="*/ 1374610 w 12192000"/>
              <a:gd name="connsiteY133" fmla="*/ 2952439 h 3429000"/>
              <a:gd name="connsiteX134" fmla="*/ 1374610 w 12192000"/>
              <a:gd name="connsiteY134" fmla="*/ 2952364 h 3429000"/>
              <a:gd name="connsiteX135" fmla="*/ 1352105 w 12192000"/>
              <a:gd name="connsiteY135" fmla="*/ 2930189 h 3429000"/>
              <a:gd name="connsiteX136" fmla="*/ 1041583 w 12192000"/>
              <a:gd name="connsiteY136" fmla="*/ 2930189 h 3429000"/>
              <a:gd name="connsiteX137" fmla="*/ 1041583 w 12192000"/>
              <a:gd name="connsiteY137" fmla="*/ 3115604 h 3429000"/>
              <a:gd name="connsiteX138" fmla="*/ 1076143 w 12192000"/>
              <a:gd name="connsiteY138" fmla="*/ 3115604 h 3429000"/>
              <a:gd name="connsiteX139" fmla="*/ 1076143 w 12192000"/>
              <a:gd name="connsiteY139" fmla="*/ 2930189 h 3429000"/>
              <a:gd name="connsiteX140" fmla="*/ 925239 w 12192000"/>
              <a:gd name="connsiteY140" fmla="*/ 2926990 h 3429000"/>
              <a:gd name="connsiteX141" fmla="*/ 832602 w 12192000"/>
              <a:gd name="connsiteY141" fmla="*/ 3022897 h 3429000"/>
              <a:gd name="connsiteX142" fmla="*/ 832623 w 12192000"/>
              <a:gd name="connsiteY142" fmla="*/ 3027990 h 3429000"/>
              <a:gd name="connsiteX143" fmla="*/ 930389 w 12192000"/>
              <a:gd name="connsiteY143" fmla="*/ 3118783 h 3429000"/>
              <a:gd name="connsiteX144" fmla="*/ 1022285 w 12192000"/>
              <a:gd name="connsiteY144" fmla="*/ 3049650 h 3429000"/>
              <a:gd name="connsiteX145" fmla="*/ 981294 w 12192000"/>
              <a:gd name="connsiteY145" fmla="*/ 3049650 h 3429000"/>
              <a:gd name="connsiteX146" fmla="*/ 930389 w 12192000"/>
              <a:gd name="connsiteY146" fmla="*/ 3084878 h 3429000"/>
              <a:gd name="connsiteX147" fmla="*/ 871450 w 12192000"/>
              <a:gd name="connsiteY147" fmla="*/ 3022897 h 3429000"/>
              <a:gd name="connsiteX148" fmla="*/ 930389 w 12192000"/>
              <a:gd name="connsiteY148" fmla="*/ 2960916 h 3429000"/>
              <a:gd name="connsiteX149" fmla="*/ 981294 w 12192000"/>
              <a:gd name="connsiteY149" fmla="*/ 2996144 h 3429000"/>
              <a:gd name="connsiteX150" fmla="*/ 1022285 w 12192000"/>
              <a:gd name="connsiteY150" fmla="*/ 2996144 h 3429000"/>
              <a:gd name="connsiteX151" fmla="*/ 930389 w 12192000"/>
              <a:gd name="connsiteY151" fmla="*/ 2927011 h 3429000"/>
              <a:gd name="connsiteX152" fmla="*/ 925239 w 12192000"/>
              <a:gd name="connsiteY152" fmla="*/ 2926990 h 3429000"/>
              <a:gd name="connsiteX153" fmla="*/ 651232 w 12192000"/>
              <a:gd name="connsiteY153" fmla="*/ 2907161 h 3429000"/>
              <a:gd name="connsiteX154" fmla="*/ 624479 w 12192000"/>
              <a:gd name="connsiteY154" fmla="*/ 2955726 h 3429000"/>
              <a:gd name="connsiteX155" fmla="*/ 742033 w 12192000"/>
              <a:gd name="connsiteY155" fmla="*/ 3022914 h 3429000"/>
              <a:gd name="connsiteX156" fmla="*/ 624512 w 12192000"/>
              <a:gd name="connsiteY156" fmla="*/ 3090097 h 3429000"/>
              <a:gd name="connsiteX157" fmla="*/ 651373 w 12192000"/>
              <a:gd name="connsiteY157" fmla="*/ 3138631 h 3429000"/>
              <a:gd name="connsiteX158" fmla="*/ 771228 w 12192000"/>
              <a:gd name="connsiteY158" fmla="*/ 3070136 h 3429000"/>
              <a:gd name="connsiteX159" fmla="*/ 742033 w 12192000"/>
              <a:gd name="connsiteY159" fmla="*/ 3022914 h 3429000"/>
              <a:gd name="connsiteX160" fmla="*/ 771227 w 12192000"/>
              <a:gd name="connsiteY160" fmla="*/ 2975692 h 3429000"/>
              <a:gd name="connsiteX161" fmla="*/ 651232 w 12192000"/>
              <a:gd name="connsiteY161" fmla="*/ 2907161 h 3429000"/>
              <a:gd name="connsiteX162" fmla="*/ 0 w 12192000"/>
              <a:gd name="connsiteY162" fmla="*/ 0 h 3429000"/>
              <a:gd name="connsiteX163" fmla="*/ 12192000 w 12192000"/>
              <a:gd name="connsiteY163" fmla="*/ 0 h 3429000"/>
              <a:gd name="connsiteX164" fmla="*/ 12192000 w 12192000"/>
              <a:gd name="connsiteY164" fmla="*/ 3429000 h 3429000"/>
              <a:gd name="connsiteX165" fmla="*/ 8040688 w 12192000"/>
              <a:gd name="connsiteY165" fmla="*/ 3429000 h 3429000"/>
              <a:gd name="connsiteX166" fmla="*/ 7499776 w 12192000"/>
              <a:gd name="connsiteY166" fmla="*/ 3429000 h 3429000"/>
              <a:gd name="connsiteX167" fmla="*/ 0 w 12192000"/>
              <a:gd name="connsiteY16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2000" h="3429000">
                <a:moveTo>
                  <a:pt x="1592699" y="3063423"/>
                </a:moveTo>
                <a:lnTo>
                  <a:pt x="1592699" y="3072164"/>
                </a:lnTo>
                <a:cubicBezTo>
                  <a:pt x="1592738" y="3073241"/>
                  <a:pt x="1592680" y="3074319"/>
                  <a:pt x="1592546" y="3075388"/>
                </a:cubicBezTo>
                <a:cubicBezTo>
                  <a:pt x="1591096" y="3086890"/>
                  <a:pt x="1580495" y="3095053"/>
                  <a:pt x="1568857" y="3093619"/>
                </a:cubicBezTo>
                <a:cubicBezTo>
                  <a:pt x="1558141" y="3093619"/>
                  <a:pt x="1551438" y="3087526"/>
                  <a:pt x="1551438" y="3079315"/>
                </a:cubicBezTo>
                <a:cubicBezTo>
                  <a:pt x="1551438" y="3070839"/>
                  <a:pt x="1557872" y="3066071"/>
                  <a:pt x="1568857" y="3066071"/>
                </a:cubicBezTo>
                <a:lnTo>
                  <a:pt x="1581983" y="3066071"/>
                </a:lnTo>
                <a:cubicBezTo>
                  <a:pt x="1585766" y="3066554"/>
                  <a:pt x="1589598" y="3065609"/>
                  <a:pt x="1592699" y="3063423"/>
                </a:cubicBezTo>
                <a:close/>
                <a:moveTo>
                  <a:pt x="1172060" y="3063423"/>
                </a:moveTo>
                <a:lnTo>
                  <a:pt x="1172060" y="3072164"/>
                </a:lnTo>
                <a:cubicBezTo>
                  <a:pt x="1172093" y="3073242"/>
                  <a:pt x="1172042" y="3074320"/>
                  <a:pt x="1171906" y="3075389"/>
                </a:cubicBezTo>
                <a:cubicBezTo>
                  <a:pt x="1170456" y="3086891"/>
                  <a:pt x="1159850" y="3095053"/>
                  <a:pt x="1148216" y="3093619"/>
                </a:cubicBezTo>
                <a:cubicBezTo>
                  <a:pt x="1137499" y="3093619"/>
                  <a:pt x="1130802" y="3087526"/>
                  <a:pt x="1130802" y="3079315"/>
                </a:cubicBezTo>
                <a:cubicBezTo>
                  <a:pt x="1130802" y="3070839"/>
                  <a:pt x="1137232" y="3066071"/>
                  <a:pt x="1148216" y="3066071"/>
                </a:cubicBezTo>
                <a:lnTo>
                  <a:pt x="1161343" y="3066071"/>
                </a:lnTo>
                <a:cubicBezTo>
                  <a:pt x="1165125" y="3066554"/>
                  <a:pt x="1168953" y="3065609"/>
                  <a:pt x="1172060" y="3063423"/>
                </a:cubicBezTo>
                <a:close/>
                <a:moveTo>
                  <a:pt x="1796056" y="3019718"/>
                </a:moveTo>
                <a:cubicBezTo>
                  <a:pt x="1809461" y="3019340"/>
                  <a:pt x="1821051" y="3028873"/>
                  <a:pt x="1823115" y="3041969"/>
                </a:cubicBezTo>
                <a:lnTo>
                  <a:pt x="1768190" y="3041969"/>
                </a:lnTo>
                <a:cubicBezTo>
                  <a:pt x="1770601" y="3028738"/>
                  <a:pt x="1782469" y="3019261"/>
                  <a:pt x="1796056" y="3019718"/>
                </a:cubicBezTo>
                <a:close/>
                <a:moveTo>
                  <a:pt x="1385331" y="2994290"/>
                </a:moveTo>
                <a:lnTo>
                  <a:pt x="1427128" y="3115605"/>
                </a:lnTo>
                <a:lnTo>
                  <a:pt x="1470261" y="3115605"/>
                </a:lnTo>
                <a:lnTo>
                  <a:pt x="1513932" y="2994290"/>
                </a:lnTo>
                <a:lnTo>
                  <a:pt x="1477223" y="2994290"/>
                </a:lnTo>
                <a:lnTo>
                  <a:pt x="1449367" y="3078521"/>
                </a:lnTo>
                <a:lnTo>
                  <a:pt x="1423104" y="2994290"/>
                </a:lnTo>
                <a:close/>
                <a:moveTo>
                  <a:pt x="1319153" y="2994290"/>
                </a:moveTo>
                <a:lnTo>
                  <a:pt x="1319153" y="3023426"/>
                </a:lnTo>
                <a:lnTo>
                  <a:pt x="1336299" y="3023426"/>
                </a:lnTo>
                <a:lnTo>
                  <a:pt x="1336299" y="3115604"/>
                </a:lnTo>
                <a:lnTo>
                  <a:pt x="1371127" y="3115604"/>
                </a:lnTo>
                <a:lnTo>
                  <a:pt x="1371127" y="2994290"/>
                </a:lnTo>
                <a:close/>
                <a:moveTo>
                  <a:pt x="1293161" y="2992700"/>
                </a:moveTo>
                <a:cubicBezTo>
                  <a:pt x="1279051" y="2992037"/>
                  <a:pt x="1266138" y="3000512"/>
                  <a:pt x="1261280" y="3013626"/>
                </a:cubicBezTo>
                <a:lnTo>
                  <a:pt x="1261280" y="2994290"/>
                </a:lnTo>
                <a:lnTo>
                  <a:pt x="1227522" y="2994290"/>
                </a:lnTo>
                <a:lnTo>
                  <a:pt x="1227522" y="3115604"/>
                </a:lnTo>
                <a:lnTo>
                  <a:pt x="1262352" y="3115604"/>
                </a:lnTo>
                <a:lnTo>
                  <a:pt x="1262352" y="3057596"/>
                </a:lnTo>
                <a:cubicBezTo>
                  <a:pt x="1262352" y="3036405"/>
                  <a:pt x="1270389" y="3028194"/>
                  <a:pt x="1288073" y="3028194"/>
                </a:cubicBezTo>
                <a:lnTo>
                  <a:pt x="1302808" y="3028194"/>
                </a:lnTo>
                <a:lnTo>
                  <a:pt x="1302808" y="2993760"/>
                </a:lnTo>
                <a:cubicBezTo>
                  <a:pt x="1299648" y="2993016"/>
                  <a:pt x="1296409" y="2992660"/>
                  <a:pt x="1293161" y="2992700"/>
                </a:cubicBezTo>
                <a:close/>
                <a:moveTo>
                  <a:pt x="1796056" y="2991112"/>
                </a:moveTo>
                <a:cubicBezTo>
                  <a:pt x="1794693" y="2991076"/>
                  <a:pt x="1793320" y="2991084"/>
                  <a:pt x="1791956" y="2991138"/>
                </a:cubicBezTo>
                <a:cubicBezTo>
                  <a:pt x="1757657" y="2992470"/>
                  <a:pt x="1730943" y="3021039"/>
                  <a:pt x="1732297" y="3054948"/>
                </a:cubicBezTo>
                <a:cubicBezTo>
                  <a:pt x="1732749" y="3080035"/>
                  <a:pt x="1747766" y="3102624"/>
                  <a:pt x="1770879" y="3112990"/>
                </a:cubicBezTo>
                <a:cubicBezTo>
                  <a:pt x="1803959" y="3127828"/>
                  <a:pt x="1842934" y="3113344"/>
                  <a:pt x="1857943" y="3080641"/>
                </a:cubicBezTo>
                <a:lnTo>
                  <a:pt x="1821781" y="3076933"/>
                </a:lnTo>
                <a:cubicBezTo>
                  <a:pt x="1817229" y="3083448"/>
                  <a:pt x="1810181" y="3087829"/>
                  <a:pt x="1802269" y="3089046"/>
                </a:cubicBezTo>
                <a:cubicBezTo>
                  <a:pt x="1786368" y="3091493"/>
                  <a:pt x="1771474" y="3080733"/>
                  <a:pt x="1768997" y="3065013"/>
                </a:cubicBezTo>
                <a:lnTo>
                  <a:pt x="1860353" y="3065013"/>
                </a:lnTo>
                <a:lnTo>
                  <a:pt x="1860353" y="3063689"/>
                </a:lnTo>
                <a:cubicBezTo>
                  <a:pt x="1860353" y="3012832"/>
                  <a:pt x="1829808" y="2991112"/>
                  <a:pt x="1796056" y="2991112"/>
                </a:cubicBezTo>
                <a:close/>
                <a:moveTo>
                  <a:pt x="1574215" y="2991111"/>
                </a:moveTo>
                <a:cubicBezTo>
                  <a:pt x="1555692" y="2991390"/>
                  <a:pt x="1537573" y="2996507"/>
                  <a:pt x="1521700" y="3005944"/>
                </a:cubicBezTo>
                <a:lnTo>
                  <a:pt x="1535364" y="3031902"/>
                </a:lnTo>
                <a:cubicBezTo>
                  <a:pt x="1546618" y="3025290"/>
                  <a:pt x="1559283" y="3021388"/>
                  <a:pt x="1572342" y="3020512"/>
                </a:cubicBezTo>
                <a:cubicBezTo>
                  <a:pt x="1585738" y="3020512"/>
                  <a:pt x="1592699" y="3026075"/>
                  <a:pt x="1592699" y="3034816"/>
                </a:cubicBezTo>
                <a:lnTo>
                  <a:pt x="1592699" y="3036140"/>
                </a:lnTo>
                <a:cubicBezTo>
                  <a:pt x="1592699" y="3040643"/>
                  <a:pt x="1590020" y="3043292"/>
                  <a:pt x="1584124" y="3043292"/>
                </a:cubicBezTo>
                <a:lnTo>
                  <a:pt x="1560013" y="3043292"/>
                </a:lnTo>
                <a:cubicBezTo>
                  <a:pt x="1532685" y="3043292"/>
                  <a:pt x="1515545" y="3057595"/>
                  <a:pt x="1515545" y="3080640"/>
                </a:cubicBezTo>
                <a:cubicBezTo>
                  <a:pt x="1515555" y="3081010"/>
                  <a:pt x="1515574" y="3081380"/>
                  <a:pt x="1515603" y="3081750"/>
                </a:cubicBezTo>
                <a:cubicBezTo>
                  <a:pt x="1517081" y="3103663"/>
                  <a:pt x="1536247" y="3120244"/>
                  <a:pt x="1558409" y="3118782"/>
                </a:cubicBezTo>
                <a:cubicBezTo>
                  <a:pt x="1571536" y="3119591"/>
                  <a:pt x="1584259" y="3114183"/>
                  <a:pt x="1592699" y="3104214"/>
                </a:cubicBezTo>
                <a:lnTo>
                  <a:pt x="1592699" y="3115604"/>
                </a:lnTo>
                <a:lnTo>
                  <a:pt x="1627527" y="3115604"/>
                </a:lnTo>
                <a:lnTo>
                  <a:pt x="1627527" y="3035875"/>
                </a:lnTo>
                <a:cubicBezTo>
                  <a:pt x="1627527" y="3003825"/>
                  <a:pt x="1602081" y="2991111"/>
                  <a:pt x="1574215" y="2991111"/>
                </a:cubicBezTo>
                <a:close/>
                <a:moveTo>
                  <a:pt x="1153574" y="2991111"/>
                </a:moveTo>
                <a:cubicBezTo>
                  <a:pt x="1135053" y="2991390"/>
                  <a:pt x="1116936" y="2996508"/>
                  <a:pt x="1101062" y="3005944"/>
                </a:cubicBezTo>
                <a:lnTo>
                  <a:pt x="1114726" y="3031902"/>
                </a:lnTo>
                <a:cubicBezTo>
                  <a:pt x="1125976" y="3025290"/>
                  <a:pt x="1138641" y="3021388"/>
                  <a:pt x="1151699" y="3020512"/>
                </a:cubicBezTo>
                <a:cubicBezTo>
                  <a:pt x="1165095" y="3020512"/>
                  <a:pt x="1172060" y="3026075"/>
                  <a:pt x="1172060" y="3034816"/>
                </a:cubicBezTo>
                <a:lnTo>
                  <a:pt x="1172060" y="3036140"/>
                </a:lnTo>
                <a:cubicBezTo>
                  <a:pt x="1172060" y="3040643"/>
                  <a:pt x="1169381" y="3043292"/>
                  <a:pt x="1163487" y="3043292"/>
                </a:cubicBezTo>
                <a:lnTo>
                  <a:pt x="1139375" y="3043292"/>
                </a:lnTo>
                <a:cubicBezTo>
                  <a:pt x="1112046" y="3043292"/>
                  <a:pt x="1094901" y="3057595"/>
                  <a:pt x="1094901" y="3080640"/>
                </a:cubicBezTo>
                <a:cubicBezTo>
                  <a:pt x="1094915" y="3081010"/>
                  <a:pt x="1094936" y="3081379"/>
                  <a:pt x="1094960" y="3081749"/>
                </a:cubicBezTo>
                <a:cubicBezTo>
                  <a:pt x="1096437" y="3103662"/>
                  <a:pt x="1115603" y="3120243"/>
                  <a:pt x="1137766" y="3118782"/>
                </a:cubicBezTo>
                <a:cubicBezTo>
                  <a:pt x="1150890" y="3119592"/>
                  <a:pt x="1163622" y="3114184"/>
                  <a:pt x="1172060" y="3104214"/>
                </a:cubicBezTo>
                <a:lnTo>
                  <a:pt x="1172060" y="3115604"/>
                </a:lnTo>
                <a:lnTo>
                  <a:pt x="1206890" y="3115604"/>
                </a:lnTo>
                <a:lnTo>
                  <a:pt x="1206890" y="3035875"/>
                </a:lnTo>
                <a:cubicBezTo>
                  <a:pt x="1206890" y="3003825"/>
                  <a:pt x="1181438" y="2991111"/>
                  <a:pt x="1153574" y="2991111"/>
                </a:cubicBezTo>
                <a:close/>
                <a:moveTo>
                  <a:pt x="568575" y="2954429"/>
                </a:moveTo>
                <a:cubicBezTo>
                  <a:pt x="555414" y="2999156"/>
                  <a:pt x="555406" y="3046664"/>
                  <a:pt x="568549" y="3091396"/>
                </a:cubicBezTo>
                <a:cubicBezTo>
                  <a:pt x="587170" y="3093621"/>
                  <a:pt x="606017" y="3093184"/>
                  <a:pt x="624511" y="3090097"/>
                </a:cubicBezTo>
                <a:cubicBezTo>
                  <a:pt x="610287" y="3052610"/>
                  <a:pt x="608324" y="3011654"/>
                  <a:pt x="618898" y="2973004"/>
                </a:cubicBezTo>
                <a:cubicBezTo>
                  <a:pt x="620492" y="2967123"/>
                  <a:pt x="622369" y="2961366"/>
                  <a:pt x="624479" y="2955725"/>
                </a:cubicBezTo>
                <a:cubicBezTo>
                  <a:pt x="606004" y="2952645"/>
                  <a:pt x="587176" y="2952208"/>
                  <a:pt x="568575" y="2954429"/>
                </a:cubicBezTo>
                <a:close/>
                <a:moveTo>
                  <a:pt x="1659953" y="2948201"/>
                </a:moveTo>
                <a:lnTo>
                  <a:pt x="1659953" y="2994290"/>
                </a:lnTo>
                <a:lnTo>
                  <a:pt x="1640662" y="2994290"/>
                </a:lnTo>
                <a:lnTo>
                  <a:pt x="1640662" y="3023426"/>
                </a:lnTo>
                <a:lnTo>
                  <a:pt x="1659953" y="3023426"/>
                </a:lnTo>
                <a:lnTo>
                  <a:pt x="1659953" y="3089911"/>
                </a:lnTo>
                <a:cubicBezTo>
                  <a:pt x="1659953" y="3114280"/>
                  <a:pt x="1677900" y="3117194"/>
                  <a:pt x="1695318" y="3117194"/>
                </a:cubicBezTo>
                <a:cubicBezTo>
                  <a:pt x="1705497" y="3117194"/>
                  <a:pt x="1722377" y="3115604"/>
                  <a:pt x="1722377" y="3115604"/>
                </a:cubicBezTo>
                <a:lnTo>
                  <a:pt x="1722377" y="3086203"/>
                </a:lnTo>
                <a:cubicBezTo>
                  <a:pt x="1722377" y="3086203"/>
                  <a:pt x="1715137" y="3086998"/>
                  <a:pt x="1706303" y="3086998"/>
                </a:cubicBezTo>
                <a:cubicBezTo>
                  <a:pt x="1700945" y="3086998"/>
                  <a:pt x="1694780" y="3085938"/>
                  <a:pt x="1694780" y="3078256"/>
                </a:cubicBezTo>
                <a:lnTo>
                  <a:pt x="1694780" y="3023426"/>
                </a:lnTo>
                <a:lnTo>
                  <a:pt x="1721302" y="3023426"/>
                </a:lnTo>
                <a:lnTo>
                  <a:pt x="1721302" y="2994290"/>
                </a:lnTo>
                <a:lnTo>
                  <a:pt x="1694780" y="2994290"/>
                </a:lnTo>
                <a:lnTo>
                  <a:pt x="1694780" y="2948201"/>
                </a:lnTo>
                <a:close/>
                <a:moveTo>
                  <a:pt x="1884617" y="2930355"/>
                </a:moveTo>
                <a:lnTo>
                  <a:pt x="1884617" y="2963335"/>
                </a:lnTo>
                <a:lnTo>
                  <a:pt x="1893998" y="2963335"/>
                </a:lnTo>
                <a:lnTo>
                  <a:pt x="1893998" y="2944492"/>
                </a:lnTo>
                <a:lnTo>
                  <a:pt x="1898291" y="2956270"/>
                </a:lnTo>
                <a:lnTo>
                  <a:pt x="1905819" y="2956270"/>
                </a:lnTo>
                <a:lnTo>
                  <a:pt x="1910111" y="2944492"/>
                </a:lnTo>
                <a:lnTo>
                  <a:pt x="1910111" y="2963335"/>
                </a:lnTo>
                <a:lnTo>
                  <a:pt x="1919685" y="2963335"/>
                </a:lnTo>
                <a:lnTo>
                  <a:pt x="1919685" y="2930355"/>
                </a:lnTo>
                <a:lnTo>
                  <a:pt x="1907566" y="2930355"/>
                </a:lnTo>
                <a:lnTo>
                  <a:pt x="1902362" y="2944114"/>
                </a:lnTo>
                <a:lnTo>
                  <a:pt x="1897494" y="2930355"/>
                </a:lnTo>
                <a:close/>
                <a:moveTo>
                  <a:pt x="1850683" y="2930355"/>
                </a:moveTo>
                <a:lnTo>
                  <a:pt x="1850683" y="2938929"/>
                </a:lnTo>
                <a:lnTo>
                  <a:pt x="1860074" y="2938929"/>
                </a:lnTo>
                <a:lnTo>
                  <a:pt x="1860074" y="2963335"/>
                </a:lnTo>
                <a:lnTo>
                  <a:pt x="1869839" y="2963335"/>
                </a:lnTo>
                <a:lnTo>
                  <a:pt x="1869839" y="2938929"/>
                </a:lnTo>
                <a:lnTo>
                  <a:pt x="1879230" y="2938929"/>
                </a:lnTo>
                <a:lnTo>
                  <a:pt x="1879230" y="2930355"/>
                </a:lnTo>
                <a:close/>
                <a:moveTo>
                  <a:pt x="1352105" y="2930189"/>
                </a:moveTo>
                <a:cubicBezTo>
                  <a:pt x="1339759" y="2930284"/>
                  <a:pt x="1329816" y="2940233"/>
                  <a:pt x="1329868" y="2952439"/>
                </a:cubicBezTo>
                <a:cubicBezTo>
                  <a:pt x="1329940" y="2964552"/>
                  <a:pt x="1339855" y="2974355"/>
                  <a:pt x="1352108" y="2974427"/>
                </a:cubicBezTo>
                <a:cubicBezTo>
                  <a:pt x="1364463" y="2974498"/>
                  <a:pt x="1374538" y="2964654"/>
                  <a:pt x="1374610" y="2952439"/>
                </a:cubicBezTo>
                <a:cubicBezTo>
                  <a:pt x="1374610" y="2952414"/>
                  <a:pt x="1374610" y="2952388"/>
                  <a:pt x="1374610" y="2952364"/>
                </a:cubicBezTo>
                <a:cubicBezTo>
                  <a:pt x="1374589" y="2940096"/>
                  <a:pt x="1364513" y="2930168"/>
                  <a:pt x="1352105" y="2930189"/>
                </a:cubicBezTo>
                <a:close/>
                <a:moveTo>
                  <a:pt x="1041583" y="2930189"/>
                </a:moveTo>
                <a:lnTo>
                  <a:pt x="1041583" y="3115604"/>
                </a:lnTo>
                <a:lnTo>
                  <a:pt x="1076143" y="3115604"/>
                </a:lnTo>
                <a:lnTo>
                  <a:pt x="1076143" y="2930189"/>
                </a:lnTo>
                <a:close/>
                <a:moveTo>
                  <a:pt x="925239" y="2926990"/>
                </a:moveTo>
                <a:cubicBezTo>
                  <a:pt x="872870" y="2928183"/>
                  <a:pt x="831395" y="2971122"/>
                  <a:pt x="832602" y="3022897"/>
                </a:cubicBezTo>
                <a:cubicBezTo>
                  <a:pt x="832562" y="3024595"/>
                  <a:pt x="832569" y="3026292"/>
                  <a:pt x="832623" y="3027990"/>
                </a:cubicBezTo>
                <a:cubicBezTo>
                  <a:pt x="834261" y="3079753"/>
                  <a:pt x="878033" y="3120402"/>
                  <a:pt x="930389" y="3118783"/>
                </a:cubicBezTo>
                <a:cubicBezTo>
                  <a:pt x="973630" y="3119900"/>
                  <a:pt x="1011845" y="3091151"/>
                  <a:pt x="1022285" y="3049650"/>
                </a:cubicBezTo>
                <a:lnTo>
                  <a:pt x="981294" y="3049650"/>
                </a:lnTo>
                <a:cubicBezTo>
                  <a:pt x="974516" y="3071553"/>
                  <a:pt x="953525" y="3086080"/>
                  <a:pt x="930389" y="3084878"/>
                </a:cubicBezTo>
                <a:cubicBezTo>
                  <a:pt x="895026" y="3084878"/>
                  <a:pt x="871450" y="3058391"/>
                  <a:pt x="871450" y="3022897"/>
                </a:cubicBezTo>
                <a:cubicBezTo>
                  <a:pt x="871450" y="2987403"/>
                  <a:pt x="895026" y="2960916"/>
                  <a:pt x="930389" y="2960916"/>
                </a:cubicBezTo>
                <a:cubicBezTo>
                  <a:pt x="953525" y="2959714"/>
                  <a:pt x="974516" y="2974241"/>
                  <a:pt x="981294" y="2996144"/>
                </a:cubicBezTo>
                <a:lnTo>
                  <a:pt x="1022285" y="2996144"/>
                </a:lnTo>
                <a:cubicBezTo>
                  <a:pt x="1011846" y="2954642"/>
                  <a:pt x="973630" y="2925892"/>
                  <a:pt x="930389" y="2927011"/>
                </a:cubicBezTo>
                <a:cubicBezTo>
                  <a:pt x="928673" y="2926958"/>
                  <a:pt x="926955" y="2926951"/>
                  <a:pt x="925239" y="2926990"/>
                </a:cubicBezTo>
                <a:close/>
                <a:moveTo>
                  <a:pt x="651232" y="2907161"/>
                </a:moveTo>
                <a:cubicBezTo>
                  <a:pt x="639985" y="2921984"/>
                  <a:pt x="630973" y="2938343"/>
                  <a:pt x="624479" y="2955726"/>
                </a:cubicBezTo>
                <a:cubicBezTo>
                  <a:pt x="670541" y="2963471"/>
                  <a:pt x="712258" y="2987315"/>
                  <a:pt x="742033" y="3022914"/>
                </a:cubicBezTo>
                <a:cubicBezTo>
                  <a:pt x="712265" y="3058505"/>
                  <a:pt x="670562" y="3082346"/>
                  <a:pt x="624512" y="3090097"/>
                </a:cubicBezTo>
                <a:cubicBezTo>
                  <a:pt x="631041" y="3107476"/>
                  <a:pt x="640089" y="3123825"/>
                  <a:pt x="651373" y="3138631"/>
                </a:cubicBezTo>
                <a:cubicBezTo>
                  <a:pt x="697088" y="3127502"/>
                  <a:pt x="738657" y="3103746"/>
                  <a:pt x="771228" y="3070136"/>
                </a:cubicBezTo>
                <a:cubicBezTo>
                  <a:pt x="763842" y="3053091"/>
                  <a:pt x="754009" y="3037186"/>
                  <a:pt x="742033" y="3022914"/>
                </a:cubicBezTo>
                <a:cubicBezTo>
                  <a:pt x="754009" y="3008642"/>
                  <a:pt x="763841" y="2992738"/>
                  <a:pt x="771227" y="2975692"/>
                </a:cubicBezTo>
                <a:cubicBezTo>
                  <a:pt x="738623" y="2942047"/>
                  <a:pt x="697001" y="2918276"/>
                  <a:pt x="651232" y="2907161"/>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center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Title 1">
            <a:extLst>
              <a:ext uri="{FF2B5EF4-FFF2-40B4-BE49-F238E27FC236}">
                <a16:creationId xmlns:a16="http://schemas.microsoft.com/office/drawing/2014/main" id="{0B857ECA-885F-037E-16EA-3ACEF78EB884}"/>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F8BA6A5A-5404-EC8C-6762-1792B16E8CE4}"/>
              </a:ext>
            </a:extLst>
          </p:cNvPr>
          <p:cNvSpPr>
            <a:spLocks noGrp="1"/>
          </p:cNvSpPr>
          <p:nvPr>
            <p:ph type="body" sz="quarter" idx="13" hasCustomPrompt="1"/>
          </p:nvPr>
        </p:nvSpPr>
        <p:spPr>
          <a:xfrm>
            <a:off x="550864" y="753852"/>
            <a:ext cx="1069382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5" name="Text Placeholder 12">
            <a:extLst>
              <a:ext uri="{FF2B5EF4-FFF2-40B4-BE49-F238E27FC236}">
                <a16:creationId xmlns:a16="http://schemas.microsoft.com/office/drawing/2014/main" id="{F080106E-2C2A-A892-2BF2-DDD84001F27E}"/>
              </a:ext>
            </a:extLst>
          </p:cNvPr>
          <p:cNvSpPr>
            <a:spLocks noGrp="1"/>
          </p:cNvSpPr>
          <p:nvPr>
            <p:ph type="body" sz="quarter" idx="14"/>
          </p:nvPr>
        </p:nvSpPr>
        <p:spPr>
          <a:xfrm>
            <a:off x="550864"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6" name="Text Placeholder 12">
            <a:extLst>
              <a:ext uri="{FF2B5EF4-FFF2-40B4-BE49-F238E27FC236}">
                <a16:creationId xmlns:a16="http://schemas.microsoft.com/office/drawing/2014/main" id="{BC6FE898-C82A-5402-FE62-BBA0AC6B37E4}"/>
              </a:ext>
            </a:extLst>
          </p:cNvPr>
          <p:cNvSpPr>
            <a:spLocks noGrp="1"/>
          </p:cNvSpPr>
          <p:nvPr>
            <p:ph type="body" sz="quarter" idx="15"/>
          </p:nvPr>
        </p:nvSpPr>
        <p:spPr>
          <a:xfrm>
            <a:off x="4295775"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
        <p:nvSpPr>
          <p:cNvPr id="17" name="Text Placeholder 12">
            <a:extLst>
              <a:ext uri="{FF2B5EF4-FFF2-40B4-BE49-F238E27FC236}">
                <a16:creationId xmlns:a16="http://schemas.microsoft.com/office/drawing/2014/main" id="{37EAE28F-AA38-9754-5979-7244E696F76B}"/>
              </a:ext>
            </a:extLst>
          </p:cNvPr>
          <p:cNvSpPr>
            <a:spLocks noGrp="1"/>
          </p:cNvSpPr>
          <p:nvPr>
            <p:ph type="body" sz="quarter" idx="16"/>
          </p:nvPr>
        </p:nvSpPr>
        <p:spPr>
          <a:xfrm>
            <a:off x="8040688" y="1808164"/>
            <a:ext cx="3204000" cy="1441450"/>
          </a:xfrm>
        </p:spPr>
        <p:txBody>
          <a:bodyPr/>
          <a:lstStyle>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22813783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2 Text / Light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0904C42E-63C8-67AA-25C5-F33ED8EB41E7}"/>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569184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 Text / Dark Image">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BDD6D-5DA5-4239-76D3-BF4896A2390F}"/>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a:extLst>
              <a:ext uri="{FF2B5EF4-FFF2-40B4-BE49-F238E27FC236}">
                <a16:creationId xmlns:a16="http://schemas.microsoft.com/office/drawing/2014/main" id="{7D4A9995-DC9E-3684-CF4A-66D0DE5FF828}"/>
              </a:ext>
            </a:extLst>
          </p:cNvPr>
          <p:cNvSpPr>
            <a:spLocks noGrp="1"/>
          </p:cNvSpPr>
          <p:nvPr>
            <p:ph type="pic" sz="quarter" idx="20" hasCustomPrompt="1"/>
          </p:nvPr>
        </p:nvSpPr>
        <p:spPr>
          <a:xfrm>
            <a:off x="4151313" y="0"/>
            <a:ext cx="8040688" cy="6858000"/>
          </a:xfrm>
          <a:custGeom>
            <a:avLst/>
            <a:gdLst>
              <a:gd name="connsiteX0" fmla="*/ 0 w 8040688"/>
              <a:gd name="connsiteY0" fmla="*/ 0 h 6858000"/>
              <a:gd name="connsiteX1" fmla="*/ 8040688 w 8040688"/>
              <a:gd name="connsiteY1" fmla="*/ 0 h 6858000"/>
              <a:gd name="connsiteX2" fmla="*/ 8040688 w 8040688"/>
              <a:gd name="connsiteY2" fmla="*/ 6858000 h 6858000"/>
              <a:gd name="connsiteX3" fmla="*/ 0 w 80406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40688" h="6858000">
                <a:moveTo>
                  <a:pt x="0" y="0"/>
                </a:moveTo>
                <a:lnTo>
                  <a:pt x="8040688" y="0"/>
                </a:lnTo>
                <a:lnTo>
                  <a:pt x="8040688"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65462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ck Pattern - Mint Quo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3BAB4-376B-829B-D496-3E7AE2C40E9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1012"/>
            <a:ext cx="12188400" cy="6855975"/>
          </a:xfrm>
          <a:prstGeom prst="rect">
            <a:avLst/>
          </a:prstGeom>
        </p:spPr>
      </p:pic>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dirty="0"/>
              <a:t>“Quote copy, resize textbox horizontally as required”.</a:t>
            </a:r>
            <a:endParaRPr lang="en-GB" dirty="0"/>
          </a:p>
        </p:txBody>
      </p:sp>
      <p:pic>
        <p:nvPicPr>
          <p:cNvPr id="7" name="Graphic 6">
            <a:extLst>
              <a:ext uri="{FF2B5EF4-FFF2-40B4-BE49-F238E27FC236}">
                <a16:creationId xmlns:a16="http://schemas.microsoft.com/office/drawing/2014/main" id="{861E0A2F-248F-8E7B-8F36-71FDC08C0E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Tree>
    <p:extLst>
      <p:ext uri="{BB962C8B-B14F-4D97-AF65-F5344CB8AC3E}">
        <p14:creationId xmlns:p14="http://schemas.microsoft.com/office/powerpoint/2010/main" val="41717952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Dark Image - Quot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95BAE39-428F-3EBA-D573-EE064F5E4131}"/>
              </a:ext>
            </a:extLst>
          </p:cNvPr>
          <p:cNvSpPr>
            <a:spLocks noGrp="1"/>
          </p:cNvSpPr>
          <p:nvPr>
            <p:ph type="pic" sz="quarter" idx="20" hasCustomPrompt="1"/>
          </p:nvPr>
        </p:nvSpPr>
        <p:spPr>
          <a:xfrm>
            <a:off x="0" y="0"/>
            <a:ext cx="12192000" cy="6858000"/>
          </a:xfrm>
          <a:custGeom>
            <a:avLst/>
            <a:gdLst>
              <a:gd name="connsiteX0" fmla="*/ 1592699 w 12192000"/>
              <a:gd name="connsiteY0" fmla="*/ 6492423 h 6858000"/>
              <a:gd name="connsiteX1" fmla="*/ 1592699 w 12192000"/>
              <a:gd name="connsiteY1" fmla="*/ 6501164 h 6858000"/>
              <a:gd name="connsiteX2" fmla="*/ 1592546 w 12192000"/>
              <a:gd name="connsiteY2" fmla="*/ 6504388 h 6858000"/>
              <a:gd name="connsiteX3" fmla="*/ 1568857 w 12192000"/>
              <a:gd name="connsiteY3" fmla="*/ 6522619 h 6858000"/>
              <a:gd name="connsiteX4" fmla="*/ 1551438 w 12192000"/>
              <a:gd name="connsiteY4" fmla="*/ 6508315 h 6858000"/>
              <a:gd name="connsiteX5" fmla="*/ 1568857 w 12192000"/>
              <a:gd name="connsiteY5" fmla="*/ 6495071 h 6858000"/>
              <a:gd name="connsiteX6" fmla="*/ 1581983 w 12192000"/>
              <a:gd name="connsiteY6" fmla="*/ 6495071 h 6858000"/>
              <a:gd name="connsiteX7" fmla="*/ 1592699 w 12192000"/>
              <a:gd name="connsiteY7" fmla="*/ 6492423 h 6858000"/>
              <a:gd name="connsiteX8" fmla="*/ 1172060 w 12192000"/>
              <a:gd name="connsiteY8" fmla="*/ 6492423 h 6858000"/>
              <a:gd name="connsiteX9" fmla="*/ 1172060 w 12192000"/>
              <a:gd name="connsiteY9" fmla="*/ 6501164 h 6858000"/>
              <a:gd name="connsiteX10" fmla="*/ 1171906 w 12192000"/>
              <a:gd name="connsiteY10" fmla="*/ 6504389 h 6858000"/>
              <a:gd name="connsiteX11" fmla="*/ 1148216 w 12192000"/>
              <a:gd name="connsiteY11" fmla="*/ 6522619 h 6858000"/>
              <a:gd name="connsiteX12" fmla="*/ 1130802 w 12192000"/>
              <a:gd name="connsiteY12" fmla="*/ 6508315 h 6858000"/>
              <a:gd name="connsiteX13" fmla="*/ 1148216 w 12192000"/>
              <a:gd name="connsiteY13" fmla="*/ 6495071 h 6858000"/>
              <a:gd name="connsiteX14" fmla="*/ 1161343 w 12192000"/>
              <a:gd name="connsiteY14" fmla="*/ 6495071 h 6858000"/>
              <a:gd name="connsiteX15" fmla="*/ 1172060 w 12192000"/>
              <a:gd name="connsiteY15" fmla="*/ 6492423 h 6858000"/>
              <a:gd name="connsiteX16" fmla="*/ 1796056 w 12192000"/>
              <a:gd name="connsiteY16" fmla="*/ 6448718 h 6858000"/>
              <a:gd name="connsiteX17" fmla="*/ 1823115 w 12192000"/>
              <a:gd name="connsiteY17" fmla="*/ 6470969 h 6858000"/>
              <a:gd name="connsiteX18" fmla="*/ 1768190 w 12192000"/>
              <a:gd name="connsiteY18" fmla="*/ 6470969 h 6858000"/>
              <a:gd name="connsiteX19" fmla="*/ 1796056 w 12192000"/>
              <a:gd name="connsiteY19" fmla="*/ 6448718 h 6858000"/>
              <a:gd name="connsiteX20" fmla="*/ 1385331 w 12192000"/>
              <a:gd name="connsiteY20" fmla="*/ 6423290 h 6858000"/>
              <a:gd name="connsiteX21" fmla="*/ 1427128 w 12192000"/>
              <a:gd name="connsiteY21" fmla="*/ 6544605 h 6858000"/>
              <a:gd name="connsiteX22" fmla="*/ 1470261 w 12192000"/>
              <a:gd name="connsiteY22" fmla="*/ 6544605 h 6858000"/>
              <a:gd name="connsiteX23" fmla="*/ 1513932 w 12192000"/>
              <a:gd name="connsiteY23" fmla="*/ 6423290 h 6858000"/>
              <a:gd name="connsiteX24" fmla="*/ 1477223 w 12192000"/>
              <a:gd name="connsiteY24" fmla="*/ 6423290 h 6858000"/>
              <a:gd name="connsiteX25" fmla="*/ 1449367 w 12192000"/>
              <a:gd name="connsiteY25" fmla="*/ 6507521 h 6858000"/>
              <a:gd name="connsiteX26" fmla="*/ 1423104 w 12192000"/>
              <a:gd name="connsiteY26" fmla="*/ 6423290 h 6858000"/>
              <a:gd name="connsiteX27" fmla="*/ 1319153 w 12192000"/>
              <a:gd name="connsiteY27" fmla="*/ 6423290 h 6858000"/>
              <a:gd name="connsiteX28" fmla="*/ 1319153 w 12192000"/>
              <a:gd name="connsiteY28" fmla="*/ 6452426 h 6858000"/>
              <a:gd name="connsiteX29" fmla="*/ 1336299 w 12192000"/>
              <a:gd name="connsiteY29" fmla="*/ 6452426 h 6858000"/>
              <a:gd name="connsiteX30" fmla="*/ 1336299 w 12192000"/>
              <a:gd name="connsiteY30" fmla="*/ 6544604 h 6858000"/>
              <a:gd name="connsiteX31" fmla="*/ 1371127 w 12192000"/>
              <a:gd name="connsiteY31" fmla="*/ 6544604 h 6858000"/>
              <a:gd name="connsiteX32" fmla="*/ 1371127 w 12192000"/>
              <a:gd name="connsiteY32" fmla="*/ 6423290 h 6858000"/>
              <a:gd name="connsiteX33" fmla="*/ 1293161 w 12192000"/>
              <a:gd name="connsiteY33" fmla="*/ 6421700 h 6858000"/>
              <a:gd name="connsiteX34" fmla="*/ 1261280 w 12192000"/>
              <a:gd name="connsiteY34" fmla="*/ 6442626 h 6858000"/>
              <a:gd name="connsiteX35" fmla="*/ 1261280 w 12192000"/>
              <a:gd name="connsiteY35" fmla="*/ 6423290 h 6858000"/>
              <a:gd name="connsiteX36" fmla="*/ 1227522 w 12192000"/>
              <a:gd name="connsiteY36" fmla="*/ 6423290 h 6858000"/>
              <a:gd name="connsiteX37" fmla="*/ 1227522 w 12192000"/>
              <a:gd name="connsiteY37" fmla="*/ 6544604 h 6858000"/>
              <a:gd name="connsiteX38" fmla="*/ 1262352 w 12192000"/>
              <a:gd name="connsiteY38" fmla="*/ 6544604 h 6858000"/>
              <a:gd name="connsiteX39" fmla="*/ 1262352 w 12192000"/>
              <a:gd name="connsiteY39" fmla="*/ 6486596 h 6858000"/>
              <a:gd name="connsiteX40" fmla="*/ 1288073 w 12192000"/>
              <a:gd name="connsiteY40" fmla="*/ 6457194 h 6858000"/>
              <a:gd name="connsiteX41" fmla="*/ 1302808 w 12192000"/>
              <a:gd name="connsiteY41" fmla="*/ 6457194 h 6858000"/>
              <a:gd name="connsiteX42" fmla="*/ 1302808 w 12192000"/>
              <a:gd name="connsiteY42" fmla="*/ 6422760 h 6858000"/>
              <a:gd name="connsiteX43" fmla="*/ 1293161 w 12192000"/>
              <a:gd name="connsiteY43" fmla="*/ 6421700 h 6858000"/>
              <a:gd name="connsiteX44" fmla="*/ 1796056 w 12192000"/>
              <a:gd name="connsiteY44" fmla="*/ 6420112 h 6858000"/>
              <a:gd name="connsiteX45" fmla="*/ 1791956 w 12192000"/>
              <a:gd name="connsiteY45" fmla="*/ 6420138 h 6858000"/>
              <a:gd name="connsiteX46" fmla="*/ 1732297 w 12192000"/>
              <a:gd name="connsiteY46" fmla="*/ 6483948 h 6858000"/>
              <a:gd name="connsiteX47" fmla="*/ 1770879 w 12192000"/>
              <a:gd name="connsiteY47" fmla="*/ 6541990 h 6858000"/>
              <a:gd name="connsiteX48" fmla="*/ 1857943 w 12192000"/>
              <a:gd name="connsiteY48" fmla="*/ 6509641 h 6858000"/>
              <a:gd name="connsiteX49" fmla="*/ 1821781 w 12192000"/>
              <a:gd name="connsiteY49" fmla="*/ 6505933 h 6858000"/>
              <a:gd name="connsiteX50" fmla="*/ 1802269 w 12192000"/>
              <a:gd name="connsiteY50" fmla="*/ 6518046 h 6858000"/>
              <a:gd name="connsiteX51" fmla="*/ 1768997 w 12192000"/>
              <a:gd name="connsiteY51" fmla="*/ 6494013 h 6858000"/>
              <a:gd name="connsiteX52" fmla="*/ 1860353 w 12192000"/>
              <a:gd name="connsiteY52" fmla="*/ 6494013 h 6858000"/>
              <a:gd name="connsiteX53" fmla="*/ 1860353 w 12192000"/>
              <a:gd name="connsiteY53" fmla="*/ 6492689 h 6858000"/>
              <a:gd name="connsiteX54" fmla="*/ 1796056 w 12192000"/>
              <a:gd name="connsiteY54" fmla="*/ 6420112 h 6858000"/>
              <a:gd name="connsiteX55" fmla="*/ 1574215 w 12192000"/>
              <a:gd name="connsiteY55" fmla="*/ 6420111 h 6858000"/>
              <a:gd name="connsiteX56" fmla="*/ 1521700 w 12192000"/>
              <a:gd name="connsiteY56" fmla="*/ 6434944 h 6858000"/>
              <a:gd name="connsiteX57" fmla="*/ 1535364 w 12192000"/>
              <a:gd name="connsiteY57" fmla="*/ 6460902 h 6858000"/>
              <a:gd name="connsiteX58" fmla="*/ 1572342 w 12192000"/>
              <a:gd name="connsiteY58" fmla="*/ 6449512 h 6858000"/>
              <a:gd name="connsiteX59" fmla="*/ 1592699 w 12192000"/>
              <a:gd name="connsiteY59" fmla="*/ 6463816 h 6858000"/>
              <a:gd name="connsiteX60" fmla="*/ 1592699 w 12192000"/>
              <a:gd name="connsiteY60" fmla="*/ 6465140 h 6858000"/>
              <a:gd name="connsiteX61" fmla="*/ 1584124 w 12192000"/>
              <a:gd name="connsiteY61" fmla="*/ 6472292 h 6858000"/>
              <a:gd name="connsiteX62" fmla="*/ 1560013 w 12192000"/>
              <a:gd name="connsiteY62" fmla="*/ 6472292 h 6858000"/>
              <a:gd name="connsiteX63" fmla="*/ 1515545 w 12192000"/>
              <a:gd name="connsiteY63" fmla="*/ 6509640 h 6858000"/>
              <a:gd name="connsiteX64" fmla="*/ 1515603 w 12192000"/>
              <a:gd name="connsiteY64" fmla="*/ 6510750 h 6858000"/>
              <a:gd name="connsiteX65" fmla="*/ 1558409 w 12192000"/>
              <a:gd name="connsiteY65" fmla="*/ 6547782 h 6858000"/>
              <a:gd name="connsiteX66" fmla="*/ 1592699 w 12192000"/>
              <a:gd name="connsiteY66" fmla="*/ 6533214 h 6858000"/>
              <a:gd name="connsiteX67" fmla="*/ 1592699 w 12192000"/>
              <a:gd name="connsiteY67" fmla="*/ 6544604 h 6858000"/>
              <a:gd name="connsiteX68" fmla="*/ 1627527 w 12192000"/>
              <a:gd name="connsiteY68" fmla="*/ 6544604 h 6858000"/>
              <a:gd name="connsiteX69" fmla="*/ 1627527 w 12192000"/>
              <a:gd name="connsiteY69" fmla="*/ 6464875 h 6858000"/>
              <a:gd name="connsiteX70" fmla="*/ 1574215 w 12192000"/>
              <a:gd name="connsiteY70" fmla="*/ 6420111 h 6858000"/>
              <a:gd name="connsiteX71" fmla="*/ 1153574 w 12192000"/>
              <a:gd name="connsiteY71" fmla="*/ 6420111 h 6858000"/>
              <a:gd name="connsiteX72" fmla="*/ 1101062 w 12192000"/>
              <a:gd name="connsiteY72" fmla="*/ 6434944 h 6858000"/>
              <a:gd name="connsiteX73" fmla="*/ 1114726 w 12192000"/>
              <a:gd name="connsiteY73" fmla="*/ 6460902 h 6858000"/>
              <a:gd name="connsiteX74" fmla="*/ 1151699 w 12192000"/>
              <a:gd name="connsiteY74" fmla="*/ 6449512 h 6858000"/>
              <a:gd name="connsiteX75" fmla="*/ 1172060 w 12192000"/>
              <a:gd name="connsiteY75" fmla="*/ 6463816 h 6858000"/>
              <a:gd name="connsiteX76" fmla="*/ 1172060 w 12192000"/>
              <a:gd name="connsiteY76" fmla="*/ 6465140 h 6858000"/>
              <a:gd name="connsiteX77" fmla="*/ 1163487 w 12192000"/>
              <a:gd name="connsiteY77" fmla="*/ 6472292 h 6858000"/>
              <a:gd name="connsiteX78" fmla="*/ 1139375 w 12192000"/>
              <a:gd name="connsiteY78" fmla="*/ 6472292 h 6858000"/>
              <a:gd name="connsiteX79" fmla="*/ 1094901 w 12192000"/>
              <a:gd name="connsiteY79" fmla="*/ 6509640 h 6858000"/>
              <a:gd name="connsiteX80" fmla="*/ 1094960 w 12192000"/>
              <a:gd name="connsiteY80" fmla="*/ 6510749 h 6858000"/>
              <a:gd name="connsiteX81" fmla="*/ 1137766 w 12192000"/>
              <a:gd name="connsiteY81" fmla="*/ 6547782 h 6858000"/>
              <a:gd name="connsiteX82" fmla="*/ 1172060 w 12192000"/>
              <a:gd name="connsiteY82" fmla="*/ 6533214 h 6858000"/>
              <a:gd name="connsiteX83" fmla="*/ 1172060 w 12192000"/>
              <a:gd name="connsiteY83" fmla="*/ 6544604 h 6858000"/>
              <a:gd name="connsiteX84" fmla="*/ 1206890 w 12192000"/>
              <a:gd name="connsiteY84" fmla="*/ 6544604 h 6858000"/>
              <a:gd name="connsiteX85" fmla="*/ 1206890 w 12192000"/>
              <a:gd name="connsiteY85" fmla="*/ 6464875 h 6858000"/>
              <a:gd name="connsiteX86" fmla="*/ 1153574 w 12192000"/>
              <a:gd name="connsiteY86" fmla="*/ 6420111 h 6858000"/>
              <a:gd name="connsiteX87" fmla="*/ 568575 w 12192000"/>
              <a:gd name="connsiteY87" fmla="*/ 6383429 h 6858000"/>
              <a:gd name="connsiteX88" fmla="*/ 568549 w 12192000"/>
              <a:gd name="connsiteY88" fmla="*/ 6520396 h 6858000"/>
              <a:gd name="connsiteX89" fmla="*/ 624511 w 12192000"/>
              <a:gd name="connsiteY89" fmla="*/ 6519097 h 6858000"/>
              <a:gd name="connsiteX90" fmla="*/ 618898 w 12192000"/>
              <a:gd name="connsiteY90" fmla="*/ 6402004 h 6858000"/>
              <a:gd name="connsiteX91" fmla="*/ 624479 w 12192000"/>
              <a:gd name="connsiteY91" fmla="*/ 6384725 h 6858000"/>
              <a:gd name="connsiteX92" fmla="*/ 568575 w 12192000"/>
              <a:gd name="connsiteY92" fmla="*/ 6383429 h 6858000"/>
              <a:gd name="connsiteX93" fmla="*/ 1659953 w 12192000"/>
              <a:gd name="connsiteY93" fmla="*/ 6377201 h 6858000"/>
              <a:gd name="connsiteX94" fmla="*/ 1659953 w 12192000"/>
              <a:gd name="connsiteY94" fmla="*/ 6423290 h 6858000"/>
              <a:gd name="connsiteX95" fmla="*/ 1640662 w 12192000"/>
              <a:gd name="connsiteY95" fmla="*/ 6423290 h 6858000"/>
              <a:gd name="connsiteX96" fmla="*/ 1640662 w 12192000"/>
              <a:gd name="connsiteY96" fmla="*/ 6452426 h 6858000"/>
              <a:gd name="connsiteX97" fmla="*/ 1659953 w 12192000"/>
              <a:gd name="connsiteY97" fmla="*/ 6452426 h 6858000"/>
              <a:gd name="connsiteX98" fmla="*/ 1659953 w 12192000"/>
              <a:gd name="connsiteY98" fmla="*/ 6518911 h 6858000"/>
              <a:gd name="connsiteX99" fmla="*/ 1695318 w 12192000"/>
              <a:gd name="connsiteY99" fmla="*/ 6546194 h 6858000"/>
              <a:gd name="connsiteX100" fmla="*/ 1722377 w 12192000"/>
              <a:gd name="connsiteY100" fmla="*/ 6544604 h 6858000"/>
              <a:gd name="connsiteX101" fmla="*/ 1722377 w 12192000"/>
              <a:gd name="connsiteY101" fmla="*/ 6515203 h 6858000"/>
              <a:gd name="connsiteX102" fmla="*/ 1706303 w 12192000"/>
              <a:gd name="connsiteY102" fmla="*/ 6515998 h 6858000"/>
              <a:gd name="connsiteX103" fmla="*/ 1694780 w 12192000"/>
              <a:gd name="connsiteY103" fmla="*/ 6507256 h 6858000"/>
              <a:gd name="connsiteX104" fmla="*/ 1694780 w 12192000"/>
              <a:gd name="connsiteY104" fmla="*/ 6452426 h 6858000"/>
              <a:gd name="connsiteX105" fmla="*/ 1721302 w 12192000"/>
              <a:gd name="connsiteY105" fmla="*/ 6452426 h 6858000"/>
              <a:gd name="connsiteX106" fmla="*/ 1721302 w 12192000"/>
              <a:gd name="connsiteY106" fmla="*/ 6423290 h 6858000"/>
              <a:gd name="connsiteX107" fmla="*/ 1694780 w 12192000"/>
              <a:gd name="connsiteY107" fmla="*/ 6423290 h 6858000"/>
              <a:gd name="connsiteX108" fmla="*/ 1694780 w 12192000"/>
              <a:gd name="connsiteY108" fmla="*/ 6377201 h 6858000"/>
              <a:gd name="connsiteX109" fmla="*/ 1884617 w 12192000"/>
              <a:gd name="connsiteY109" fmla="*/ 6359355 h 6858000"/>
              <a:gd name="connsiteX110" fmla="*/ 1884617 w 12192000"/>
              <a:gd name="connsiteY110" fmla="*/ 6392335 h 6858000"/>
              <a:gd name="connsiteX111" fmla="*/ 1893998 w 12192000"/>
              <a:gd name="connsiteY111" fmla="*/ 6392335 h 6858000"/>
              <a:gd name="connsiteX112" fmla="*/ 1893998 w 12192000"/>
              <a:gd name="connsiteY112" fmla="*/ 6373492 h 6858000"/>
              <a:gd name="connsiteX113" fmla="*/ 1898291 w 12192000"/>
              <a:gd name="connsiteY113" fmla="*/ 6385270 h 6858000"/>
              <a:gd name="connsiteX114" fmla="*/ 1905819 w 12192000"/>
              <a:gd name="connsiteY114" fmla="*/ 6385270 h 6858000"/>
              <a:gd name="connsiteX115" fmla="*/ 1910111 w 12192000"/>
              <a:gd name="connsiteY115" fmla="*/ 6373492 h 6858000"/>
              <a:gd name="connsiteX116" fmla="*/ 1910111 w 12192000"/>
              <a:gd name="connsiteY116" fmla="*/ 6392335 h 6858000"/>
              <a:gd name="connsiteX117" fmla="*/ 1919685 w 12192000"/>
              <a:gd name="connsiteY117" fmla="*/ 6392335 h 6858000"/>
              <a:gd name="connsiteX118" fmla="*/ 1919685 w 12192000"/>
              <a:gd name="connsiteY118" fmla="*/ 6359355 h 6858000"/>
              <a:gd name="connsiteX119" fmla="*/ 1907566 w 12192000"/>
              <a:gd name="connsiteY119" fmla="*/ 6359355 h 6858000"/>
              <a:gd name="connsiteX120" fmla="*/ 1902362 w 12192000"/>
              <a:gd name="connsiteY120" fmla="*/ 6373114 h 6858000"/>
              <a:gd name="connsiteX121" fmla="*/ 1897494 w 12192000"/>
              <a:gd name="connsiteY121" fmla="*/ 6359355 h 6858000"/>
              <a:gd name="connsiteX122" fmla="*/ 1850683 w 12192000"/>
              <a:gd name="connsiteY122" fmla="*/ 6359355 h 6858000"/>
              <a:gd name="connsiteX123" fmla="*/ 1850683 w 12192000"/>
              <a:gd name="connsiteY123" fmla="*/ 6367929 h 6858000"/>
              <a:gd name="connsiteX124" fmla="*/ 1860074 w 12192000"/>
              <a:gd name="connsiteY124" fmla="*/ 6367929 h 6858000"/>
              <a:gd name="connsiteX125" fmla="*/ 1860074 w 12192000"/>
              <a:gd name="connsiteY125" fmla="*/ 6392335 h 6858000"/>
              <a:gd name="connsiteX126" fmla="*/ 1869839 w 12192000"/>
              <a:gd name="connsiteY126" fmla="*/ 6392335 h 6858000"/>
              <a:gd name="connsiteX127" fmla="*/ 1869839 w 12192000"/>
              <a:gd name="connsiteY127" fmla="*/ 6367929 h 6858000"/>
              <a:gd name="connsiteX128" fmla="*/ 1879230 w 12192000"/>
              <a:gd name="connsiteY128" fmla="*/ 6367929 h 6858000"/>
              <a:gd name="connsiteX129" fmla="*/ 1879230 w 12192000"/>
              <a:gd name="connsiteY129" fmla="*/ 6359355 h 6858000"/>
              <a:gd name="connsiteX130" fmla="*/ 1352105 w 12192000"/>
              <a:gd name="connsiteY130" fmla="*/ 6359189 h 6858000"/>
              <a:gd name="connsiteX131" fmla="*/ 1329868 w 12192000"/>
              <a:gd name="connsiteY131" fmla="*/ 6381439 h 6858000"/>
              <a:gd name="connsiteX132" fmla="*/ 1352108 w 12192000"/>
              <a:gd name="connsiteY132" fmla="*/ 6403427 h 6858000"/>
              <a:gd name="connsiteX133" fmla="*/ 1374610 w 12192000"/>
              <a:gd name="connsiteY133" fmla="*/ 6381439 h 6858000"/>
              <a:gd name="connsiteX134" fmla="*/ 1374610 w 12192000"/>
              <a:gd name="connsiteY134" fmla="*/ 6381364 h 6858000"/>
              <a:gd name="connsiteX135" fmla="*/ 1352105 w 12192000"/>
              <a:gd name="connsiteY135" fmla="*/ 6359189 h 6858000"/>
              <a:gd name="connsiteX136" fmla="*/ 1041583 w 12192000"/>
              <a:gd name="connsiteY136" fmla="*/ 6359189 h 6858000"/>
              <a:gd name="connsiteX137" fmla="*/ 1041583 w 12192000"/>
              <a:gd name="connsiteY137" fmla="*/ 6544604 h 6858000"/>
              <a:gd name="connsiteX138" fmla="*/ 1076143 w 12192000"/>
              <a:gd name="connsiteY138" fmla="*/ 6544604 h 6858000"/>
              <a:gd name="connsiteX139" fmla="*/ 1076143 w 12192000"/>
              <a:gd name="connsiteY139" fmla="*/ 6359189 h 6858000"/>
              <a:gd name="connsiteX140" fmla="*/ 925239 w 12192000"/>
              <a:gd name="connsiteY140" fmla="*/ 6355990 h 6858000"/>
              <a:gd name="connsiteX141" fmla="*/ 832602 w 12192000"/>
              <a:gd name="connsiteY141" fmla="*/ 6451897 h 6858000"/>
              <a:gd name="connsiteX142" fmla="*/ 832623 w 12192000"/>
              <a:gd name="connsiteY142" fmla="*/ 6456990 h 6858000"/>
              <a:gd name="connsiteX143" fmla="*/ 930389 w 12192000"/>
              <a:gd name="connsiteY143" fmla="*/ 6547783 h 6858000"/>
              <a:gd name="connsiteX144" fmla="*/ 1022285 w 12192000"/>
              <a:gd name="connsiteY144" fmla="*/ 6478650 h 6858000"/>
              <a:gd name="connsiteX145" fmla="*/ 981294 w 12192000"/>
              <a:gd name="connsiteY145" fmla="*/ 6478650 h 6858000"/>
              <a:gd name="connsiteX146" fmla="*/ 930389 w 12192000"/>
              <a:gd name="connsiteY146" fmla="*/ 6513878 h 6858000"/>
              <a:gd name="connsiteX147" fmla="*/ 871450 w 12192000"/>
              <a:gd name="connsiteY147" fmla="*/ 6451897 h 6858000"/>
              <a:gd name="connsiteX148" fmla="*/ 930389 w 12192000"/>
              <a:gd name="connsiteY148" fmla="*/ 6389916 h 6858000"/>
              <a:gd name="connsiteX149" fmla="*/ 981294 w 12192000"/>
              <a:gd name="connsiteY149" fmla="*/ 6425144 h 6858000"/>
              <a:gd name="connsiteX150" fmla="*/ 1022285 w 12192000"/>
              <a:gd name="connsiteY150" fmla="*/ 6425144 h 6858000"/>
              <a:gd name="connsiteX151" fmla="*/ 930389 w 12192000"/>
              <a:gd name="connsiteY151" fmla="*/ 6356011 h 6858000"/>
              <a:gd name="connsiteX152" fmla="*/ 925239 w 12192000"/>
              <a:gd name="connsiteY152" fmla="*/ 6355990 h 6858000"/>
              <a:gd name="connsiteX153" fmla="*/ 651232 w 12192000"/>
              <a:gd name="connsiteY153" fmla="*/ 6336161 h 6858000"/>
              <a:gd name="connsiteX154" fmla="*/ 624479 w 12192000"/>
              <a:gd name="connsiteY154" fmla="*/ 6384726 h 6858000"/>
              <a:gd name="connsiteX155" fmla="*/ 742033 w 12192000"/>
              <a:gd name="connsiteY155" fmla="*/ 6451914 h 6858000"/>
              <a:gd name="connsiteX156" fmla="*/ 624512 w 12192000"/>
              <a:gd name="connsiteY156" fmla="*/ 6519097 h 6858000"/>
              <a:gd name="connsiteX157" fmla="*/ 651373 w 12192000"/>
              <a:gd name="connsiteY157" fmla="*/ 6567631 h 6858000"/>
              <a:gd name="connsiteX158" fmla="*/ 771228 w 12192000"/>
              <a:gd name="connsiteY158" fmla="*/ 6499136 h 6858000"/>
              <a:gd name="connsiteX159" fmla="*/ 742033 w 12192000"/>
              <a:gd name="connsiteY159" fmla="*/ 6451914 h 6858000"/>
              <a:gd name="connsiteX160" fmla="*/ 771227 w 12192000"/>
              <a:gd name="connsiteY160" fmla="*/ 6404692 h 6858000"/>
              <a:gd name="connsiteX161" fmla="*/ 651232 w 12192000"/>
              <a:gd name="connsiteY161" fmla="*/ 6336161 h 6858000"/>
              <a:gd name="connsiteX162" fmla="*/ 0 w 12192000"/>
              <a:gd name="connsiteY162" fmla="*/ 0 h 6858000"/>
              <a:gd name="connsiteX163" fmla="*/ 7104065 w 12192000"/>
              <a:gd name="connsiteY163" fmla="*/ 0 h 6858000"/>
              <a:gd name="connsiteX164" fmla="*/ 8040688 w 12192000"/>
              <a:gd name="connsiteY164" fmla="*/ 0 h 6858000"/>
              <a:gd name="connsiteX165" fmla="*/ 12192000 w 12192000"/>
              <a:gd name="connsiteY165" fmla="*/ 0 h 6858000"/>
              <a:gd name="connsiteX166" fmla="*/ 12192000 w 12192000"/>
              <a:gd name="connsiteY166" fmla="*/ 6858000 h 6858000"/>
              <a:gd name="connsiteX167" fmla="*/ 8040688 w 12192000"/>
              <a:gd name="connsiteY167" fmla="*/ 6858000 h 6858000"/>
              <a:gd name="connsiteX168" fmla="*/ 7104065 w 12192000"/>
              <a:gd name="connsiteY168" fmla="*/ 6858000 h 6858000"/>
              <a:gd name="connsiteX169" fmla="*/ 0 w 12192000"/>
              <a:gd name="connsiteY1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92000" h="6858000">
                <a:moveTo>
                  <a:pt x="1592699" y="6492423"/>
                </a:moveTo>
                <a:lnTo>
                  <a:pt x="1592699" y="6501164"/>
                </a:lnTo>
                <a:cubicBezTo>
                  <a:pt x="1592738" y="6502241"/>
                  <a:pt x="1592680" y="6503319"/>
                  <a:pt x="1592546" y="6504388"/>
                </a:cubicBezTo>
                <a:cubicBezTo>
                  <a:pt x="1591096" y="6515890"/>
                  <a:pt x="1580495" y="6524053"/>
                  <a:pt x="1568857" y="6522619"/>
                </a:cubicBezTo>
                <a:cubicBezTo>
                  <a:pt x="1558141" y="6522619"/>
                  <a:pt x="1551438" y="6516526"/>
                  <a:pt x="1551438" y="6508315"/>
                </a:cubicBezTo>
                <a:cubicBezTo>
                  <a:pt x="1551438" y="6499839"/>
                  <a:pt x="1557872" y="6495071"/>
                  <a:pt x="1568857" y="6495071"/>
                </a:cubicBezTo>
                <a:lnTo>
                  <a:pt x="1581983" y="6495071"/>
                </a:lnTo>
                <a:cubicBezTo>
                  <a:pt x="1585766" y="6495554"/>
                  <a:pt x="1589598" y="6494609"/>
                  <a:pt x="1592699" y="6492423"/>
                </a:cubicBezTo>
                <a:close/>
                <a:moveTo>
                  <a:pt x="1172060" y="6492423"/>
                </a:moveTo>
                <a:lnTo>
                  <a:pt x="1172060" y="6501164"/>
                </a:lnTo>
                <a:cubicBezTo>
                  <a:pt x="1172093" y="6502242"/>
                  <a:pt x="1172042" y="6503320"/>
                  <a:pt x="1171906" y="6504389"/>
                </a:cubicBezTo>
                <a:cubicBezTo>
                  <a:pt x="1170456" y="6515891"/>
                  <a:pt x="1159850" y="6524053"/>
                  <a:pt x="1148216" y="6522619"/>
                </a:cubicBezTo>
                <a:cubicBezTo>
                  <a:pt x="1137499" y="6522619"/>
                  <a:pt x="1130802" y="6516526"/>
                  <a:pt x="1130802" y="6508315"/>
                </a:cubicBezTo>
                <a:cubicBezTo>
                  <a:pt x="1130802" y="6499839"/>
                  <a:pt x="1137232" y="6495071"/>
                  <a:pt x="1148216" y="6495071"/>
                </a:cubicBezTo>
                <a:lnTo>
                  <a:pt x="1161343" y="6495071"/>
                </a:lnTo>
                <a:cubicBezTo>
                  <a:pt x="1165125" y="6495554"/>
                  <a:pt x="1168953" y="6494609"/>
                  <a:pt x="1172060" y="6492423"/>
                </a:cubicBezTo>
                <a:close/>
                <a:moveTo>
                  <a:pt x="1796056" y="6448718"/>
                </a:moveTo>
                <a:cubicBezTo>
                  <a:pt x="1809461" y="6448340"/>
                  <a:pt x="1821051" y="6457873"/>
                  <a:pt x="1823115" y="6470969"/>
                </a:cubicBezTo>
                <a:lnTo>
                  <a:pt x="1768190" y="6470969"/>
                </a:lnTo>
                <a:cubicBezTo>
                  <a:pt x="1770601" y="6457738"/>
                  <a:pt x="1782469" y="6448261"/>
                  <a:pt x="1796056" y="6448718"/>
                </a:cubicBezTo>
                <a:close/>
                <a:moveTo>
                  <a:pt x="1385331" y="6423290"/>
                </a:moveTo>
                <a:lnTo>
                  <a:pt x="1427128" y="6544605"/>
                </a:lnTo>
                <a:lnTo>
                  <a:pt x="1470261" y="6544605"/>
                </a:lnTo>
                <a:lnTo>
                  <a:pt x="1513932" y="6423290"/>
                </a:lnTo>
                <a:lnTo>
                  <a:pt x="1477223" y="6423290"/>
                </a:lnTo>
                <a:lnTo>
                  <a:pt x="1449367" y="6507521"/>
                </a:lnTo>
                <a:lnTo>
                  <a:pt x="1423104" y="6423290"/>
                </a:lnTo>
                <a:close/>
                <a:moveTo>
                  <a:pt x="1319153" y="6423290"/>
                </a:moveTo>
                <a:lnTo>
                  <a:pt x="1319153" y="6452426"/>
                </a:lnTo>
                <a:lnTo>
                  <a:pt x="1336299" y="6452426"/>
                </a:lnTo>
                <a:lnTo>
                  <a:pt x="1336299" y="6544604"/>
                </a:lnTo>
                <a:lnTo>
                  <a:pt x="1371127" y="6544604"/>
                </a:lnTo>
                <a:lnTo>
                  <a:pt x="1371127" y="6423290"/>
                </a:lnTo>
                <a:close/>
                <a:moveTo>
                  <a:pt x="1293161" y="6421700"/>
                </a:moveTo>
                <a:cubicBezTo>
                  <a:pt x="1279051" y="6421037"/>
                  <a:pt x="1266138" y="6429512"/>
                  <a:pt x="1261280" y="6442626"/>
                </a:cubicBezTo>
                <a:lnTo>
                  <a:pt x="1261280" y="6423290"/>
                </a:lnTo>
                <a:lnTo>
                  <a:pt x="1227522" y="6423290"/>
                </a:lnTo>
                <a:lnTo>
                  <a:pt x="1227522" y="6544604"/>
                </a:lnTo>
                <a:lnTo>
                  <a:pt x="1262352" y="6544604"/>
                </a:lnTo>
                <a:lnTo>
                  <a:pt x="1262352" y="6486596"/>
                </a:lnTo>
                <a:cubicBezTo>
                  <a:pt x="1262352" y="6465405"/>
                  <a:pt x="1270389" y="6457194"/>
                  <a:pt x="1288073" y="6457194"/>
                </a:cubicBezTo>
                <a:lnTo>
                  <a:pt x="1302808" y="6457194"/>
                </a:lnTo>
                <a:lnTo>
                  <a:pt x="1302808" y="6422760"/>
                </a:lnTo>
                <a:cubicBezTo>
                  <a:pt x="1299648" y="6422016"/>
                  <a:pt x="1296409" y="6421660"/>
                  <a:pt x="1293161" y="6421700"/>
                </a:cubicBezTo>
                <a:close/>
                <a:moveTo>
                  <a:pt x="1796056" y="6420112"/>
                </a:moveTo>
                <a:cubicBezTo>
                  <a:pt x="1794693" y="6420076"/>
                  <a:pt x="1793320" y="6420084"/>
                  <a:pt x="1791956" y="6420138"/>
                </a:cubicBezTo>
                <a:cubicBezTo>
                  <a:pt x="1757657" y="6421470"/>
                  <a:pt x="1730943" y="6450039"/>
                  <a:pt x="1732297" y="6483948"/>
                </a:cubicBezTo>
                <a:cubicBezTo>
                  <a:pt x="1732749" y="6509035"/>
                  <a:pt x="1747766" y="6531624"/>
                  <a:pt x="1770879" y="6541990"/>
                </a:cubicBezTo>
                <a:cubicBezTo>
                  <a:pt x="1803959" y="6556828"/>
                  <a:pt x="1842934" y="6542344"/>
                  <a:pt x="1857943" y="6509641"/>
                </a:cubicBezTo>
                <a:lnTo>
                  <a:pt x="1821781" y="6505933"/>
                </a:lnTo>
                <a:cubicBezTo>
                  <a:pt x="1817229" y="6512448"/>
                  <a:pt x="1810181" y="6516829"/>
                  <a:pt x="1802269" y="6518046"/>
                </a:cubicBezTo>
                <a:cubicBezTo>
                  <a:pt x="1786368" y="6520493"/>
                  <a:pt x="1771474" y="6509733"/>
                  <a:pt x="1768997" y="6494013"/>
                </a:cubicBezTo>
                <a:lnTo>
                  <a:pt x="1860353" y="6494013"/>
                </a:lnTo>
                <a:lnTo>
                  <a:pt x="1860353" y="6492689"/>
                </a:lnTo>
                <a:cubicBezTo>
                  <a:pt x="1860353" y="6441832"/>
                  <a:pt x="1829808" y="6420112"/>
                  <a:pt x="1796056" y="6420112"/>
                </a:cubicBezTo>
                <a:close/>
                <a:moveTo>
                  <a:pt x="1574215" y="6420111"/>
                </a:moveTo>
                <a:cubicBezTo>
                  <a:pt x="1555692" y="6420390"/>
                  <a:pt x="1537573" y="6425507"/>
                  <a:pt x="1521700" y="6434944"/>
                </a:cubicBezTo>
                <a:lnTo>
                  <a:pt x="1535364" y="6460902"/>
                </a:lnTo>
                <a:cubicBezTo>
                  <a:pt x="1546618" y="6454290"/>
                  <a:pt x="1559283" y="6450388"/>
                  <a:pt x="1572342" y="6449512"/>
                </a:cubicBezTo>
                <a:cubicBezTo>
                  <a:pt x="1585738" y="6449512"/>
                  <a:pt x="1592699" y="6455075"/>
                  <a:pt x="1592699" y="6463816"/>
                </a:cubicBezTo>
                <a:lnTo>
                  <a:pt x="1592699" y="6465140"/>
                </a:lnTo>
                <a:cubicBezTo>
                  <a:pt x="1592699" y="6469643"/>
                  <a:pt x="1590020" y="6472292"/>
                  <a:pt x="1584124" y="6472292"/>
                </a:cubicBezTo>
                <a:lnTo>
                  <a:pt x="1560013" y="6472292"/>
                </a:lnTo>
                <a:cubicBezTo>
                  <a:pt x="1532685" y="6472292"/>
                  <a:pt x="1515545" y="6486595"/>
                  <a:pt x="1515545" y="6509640"/>
                </a:cubicBezTo>
                <a:cubicBezTo>
                  <a:pt x="1515555" y="6510010"/>
                  <a:pt x="1515574" y="6510380"/>
                  <a:pt x="1515603" y="6510750"/>
                </a:cubicBezTo>
                <a:cubicBezTo>
                  <a:pt x="1517081" y="6532663"/>
                  <a:pt x="1536247" y="6549244"/>
                  <a:pt x="1558409" y="6547782"/>
                </a:cubicBezTo>
                <a:cubicBezTo>
                  <a:pt x="1571536" y="6548591"/>
                  <a:pt x="1584259" y="6543183"/>
                  <a:pt x="1592699" y="6533214"/>
                </a:cubicBezTo>
                <a:lnTo>
                  <a:pt x="1592699" y="6544604"/>
                </a:lnTo>
                <a:lnTo>
                  <a:pt x="1627527" y="6544604"/>
                </a:lnTo>
                <a:lnTo>
                  <a:pt x="1627527" y="6464875"/>
                </a:lnTo>
                <a:cubicBezTo>
                  <a:pt x="1627527" y="6432825"/>
                  <a:pt x="1602081" y="6420111"/>
                  <a:pt x="1574215" y="6420111"/>
                </a:cubicBezTo>
                <a:close/>
                <a:moveTo>
                  <a:pt x="1153574" y="6420111"/>
                </a:moveTo>
                <a:cubicBezTo>
                  <a:pt x="1135053" y="6420390"/>
                  <a:pt x="1116936" y="6425508"/>
                  <a:pt x="1101062" y="6434944"/>
                </a:cubicBezTo>
                <a:lnTo>
                  <a:pt x="1114726" y="6460902"/>
                </a:lnTo>
                <a:cubicBezTo>
                  <a:pt x="1125976" y="6454290"/>
                  <a:pt x="1138641" y="6450388"/>
                  <a:pt x="1151699" y="6449512"/>
                </a:cubicBezTo>
                <a:cubicBezTo>
                  <a:pt x="1165095" y="6449512"/>
                  <a:pt x="1172060" y="6455075"/>
                  <a:pt x="1172060" y="6463816"/>
                </a:cubicBezTo>
                <a:lnTo>
                  <a:pt x="1172060" y="6465140"/>
                </a:lnTo>
                <a:cubicBezTo>
                  <a:pt x="1172060" y="6469643"/>
                  <a:pt x="1169381" y="6472292"/>
                  <a:pt x="1163487" y="6472292"/>
                </a:cubicBezTo>
                <a:lnTo>
                  <a:pt x="1139375" y="6472292"/>
                </a:lnTo>
                <a:cubicBezTo>
                  <a:pt x="1112046" y="6472292"/>
                  <a:pt x="1094901" y="6486595"/>
                  <a:pt x="1094901" y="6509640"/>
                </a:cubicBezTo>
                <a:cubicBezTo>
                  <a:pt x="1094915" y="6510010"/>
                  <a:pt x="1094936" y="6510379"/>
                  <a:pt x="1094960" y="6510749"/>
                </a:cubicBezTo>
                <a:cubicBezTo>
                  <a:pt x="1096437" y="6532662"/>
                  <a:pt x="1115603" y="6549243"/>
                  <a:pt x="1137766" y="6547782"/>
                </a:cubicBezTo>
                <a:cubicBezTo>
                  <a:pt x="1150890" y="6548592"/>
                  <a:pt x="1163622" y="6543184"/>
                  <a:pt x="1172060" y="6533214"/>
                </a:cubicBezTo>
                <a:lnTo>
                  <a:pt x="1172060" y="6544604"/>
                </a:lnTo>
                <a:lnTo>
                  <a:pt x="1206890" y="6544604"/>
                </a:lnTo>
                <a:lnTo>
                  <a:pt x="1206890" y="6464875"/>
                </a:lnTo>
                <a:cubicBezTo>
                  <a:pt x="1206890" y="6432825"/>
                  <a:pt x="1181438" y="6420111"/>
                  <a:pt x="1153574" y="6420111"/>
                </a:cubicBezTo>
                <a:close/>
                <a:moveTo>
                  <a:pt x="568575" y="6383429"/>
                </a:moveTo>
                <a:cubicBezTo>
                  <a:pt x="555414" y="6428156"/>
                  <a:pt x="555406" y="6475664"/>
                  <a:pt x="568549" y="6520396"/>
                </a:cubicBezTo>
                <a:cubicBezTo>
                  <a:pt x="587170" y="6522621"/>
                  <a:pt x="606017" y="6522184"/>
                  <a:pt x="624511" y="6519097"/>
                </a:cubicBezTo>
                <a:cubicBezTo>
                  <a:pt x="610287" y="6481610"/>
                  <a:pt x="608324" y="6440654"/>
                  <a:pt x="618898" y="6402004"/>
                </a:cubicBezTo>
                <a:cubicBezTo>
                  <a:pt x="620492" y="6396123"/>
                  <a:pt x="622369" y="6390366"/>
                  <a:pt x="624479" y="6384725"/>
                </a:cubicBezTo>
                <a:cubicBezTo>
                  <a:pt x="606004" y="6381645"/>
                  <a:pt x="587176" y="6381208"/>
                  <a:pt x="568575" y="6383429"/>
                </a:cubicBezTo>
                <a:close/>
                <a:moveTo>
                  <a:pt x="1659953" y="6377201"/>
                </a:moveTo>
                <a:lnTo>
                  <a:pt x="1659953" y="6423290"/>
                </a:lnTo>
                <a:lnTo>
                  <a:pt x="1640662" y="6423290"/>
                </a:lnTo>
                <a:lnTo>
                  <a:pt x="1640662" y="6452426"/>
                </a:lnTo>
                <a:lnTo>
                  <a:pt x="1659953" y="6452426"/>
                </a:lnTo>
                <a:lnTo>
                  <a:pt x="1659953" y="6518911"/>
                </a:lnTo>
                <a:cubicBezTo>
                  <a:pt x="1659953" y="6543280"/>
                  <a:pt x="1677900" y="6546194"/>
                  <a:pt x="1695318" y="6546194"/>
                </a:cubicBezTo>
                <a:cubicBezTo>
                  <a:pt x="1705497" y="6546194"/>
                  <a:pt x="1722377" y="6544604"/>
                  <a:pt x="1722377" y="6544604"/>
                </a:cubicBezTo>
                <a:lnTo>
                  <a:pt x="1722377" y="6515203"/>
                </a:lnTo>
                <a:cubicBezTo>
                  <a:pt x="1722377" y="6515203"/>
                  <a:pt x="1715137" y="6515998"/>
                  <a:pt x="1706303" y="6515998"/>
                </a:cubicBezTo>
                <a:cubicBezTo>
                  <a:pt x="1700945" y="6515998"/>
                  <a:pt x="1694780" y="6514938"/>
                  <a:pt x="1694780" y="6507256"/>
                </a:cubicBezTo>
                <a:lnTo>
                  <a:pt x="1694780" y="6452426"/>
                </a:lnTo>
                <a:lnTo>
                  <a:pt x="1721302" y="6452426"/>
                </a:lnTo>
                <a:lnTo>
                  <a:pt x="1721302" y="6423290"/>
                </a:lnTo>
                <a:lnTo>
                  <a:pt x="1694780" y="6423290"/>
                </a:lnTo>
                <a:lnTo>
                  <a:pt x="1694780" y="6377201"/>
                </a:lnTo>
                <a:close/>
                <a:moveTo>
                  <a:pt x="1884617" y="6359355"/>
                </a:moveTo>
                <a:lnTo>
                  <a:pt x="1884617" y="6392335"/>
                </a:lnTo>
                <a:lnTo>
                  <a:pt x="1893998" y="6392335"/>
                </a:lnTo>
                <a:lnTo>
                  <a:pt x="1893998" y="6373492"/>
                </a:lnTo>
                <a:lnTo>
                  <a:pt x="1898291" y="6385270"/>
                </a:lnTo>
                <a:lnTo>
                  <a:pt x="1905819" y="6385270"/>
                </a:lnTo>
                <a:lnTo>
                  <a:pt x="1910111" y="6373492"/>
                </a:lnTo>
                <a:lnTo>
                  <a:pt x="1910111" y="6392335"/>
                </a:lnTo>
                <a:lnTo>
                  <a:pt x="1919685" y="6392335"/>
                </a:lnTo>
                <a:lnTo>
                  <a:pt x="1919685" y="6359355"/>
                </a:lnTo>
                <a:lnTo>
                  <a:pt x="1907566" y="6359355"/>
                </a:lnTo>
                <a:lnTo>
                  <a:pt x="1902362" y="6373114"/>
                </a:lnTo>
                <a:lnTo>
                  <a:pt x="1897494" y="6359355"/>
                </a:lnTo>
                <a:close/>
                <a:moveTo>
                  <a:pt x="1850683" y="6359355"/>
                </a:moveTo>
                <a:lnTo>
                  <a:pt x="1850683" y="6367929"/>
                </a:lnTo>
                <a:lnTo>
                  <a:pt x="1860074" y="6367929"/>
                </a:lnTo>
                <a:lnTo>
                  <a:pt x="1860074" y="6392335"/>
                </a:lnTo>
                <a:lnTo>
                  <a:pt x="1869839" y="6392335"/>
                </a:lnTo>
                <a:lnTo>
                  <a:pt x="1869839" y="6367929"/>
                </a:lnTo>
                <a:lnTo>
                  <a:pt x="1879230" y="6367929"/>
                </a:lnTo>
                <a:lnTo>
                  <a:pt x="1879230" y="6359355"/>
                </a:lnTo>
                <a:close/>
                <a:moveTo>
                  <a:pt x="1352105" y="6359189"/>
                </a:moveTo>
                <a:cubicBezTo>
                  <a:pt x="1339759" y="6359284"/>
                  <a:pt x="1329816" y="6369233"/>
                  <a:pt x="1329868" y="6381439"/>
                </a:cubicBezTo>
                <a:cubicBezTo>
                  <a:pt x="1329940" y="6393552"/>
                  <a:pt x="1339855" y="6403355"/>
                  <a:pt x="1352108" y="6403427"/>
                </a:cubicBezTo>
                <a:cubicBezTo>
                  <a:pt x="1364463" y="6403498"/>
                  <a:pt x="1374538" y="6393654"/>
                  <a:pt x="1374610" y="6381439"/>
                </a:cubicBezTo>
                <a:cubicBezTo>
                  <a:pt x="1374610" y="6381414"/>
                  <a:pt x="1374610" y="6381388"/>
                  <a:pt x="1374610" y="6381364"/>
                </a:cubicBezTo>
                <a:cubicBezTo>
                  <a:pt x="1374589" y="6369096"/>
                  <a:pt x="1364513" y="6359168"/>
                  <a:pt x="1352105" y="6359189"/>
                </a:cubicBezTo>
                <a:close/>
                <a:moveTo>
                  <a:pt x="1041583" y="6359189"/>
                </a:moveTo>
                <a:lnTo>
                  <a:pt x="1041583" y="6544604"/>
                </a:lnTo>
                <a:lnTo>
                  <a:pt x="1076143" y="6544604"/>
                </a:lnTo>
                <a:lnTo>
                  <a:pt x="1076143" y="6359189"/>
                </a:lnTo>
                <a:close/>
                <a:moveTo>
                  <a:pt x="925239" y="6355990"/>
                </a:moveTo>
                <a:cubicBezTo>
                  <a:pt x="872870" y="6357183"/>
                  <a:pt x="831395" y="6400122"/>
                  <a:pt x="832602" y="6451897"/>
                </a:cubicBezTo>
                <a:cubicBezTo>
                  <a:pt x="832562" y="6453595"/>
                  <a:pt x="832569" y="6455292"/>
                  <a:pt x="832623" y="6456990"/>
                </a:cubicBezTo>
                <a:cubicBezTo>
                  <a:pt x="834261" y="6508753"/>
                  <a:pt x="878033" y="6549402"/>
                  <a:pt x="930389" y="6547783"/>
                </a:cubicBezTo>
                <a:cubicBezTo>
                  <a:pt x="973630" y="6548900"/>
                  <a:pt x="1011845" y="6520151"/>
                  <a:pt x="1022285" y="6478650"/>
                </a:cubicBezTo>
                <a:lnTo>
                  <a:pt x="981294" y="6478650"/>
                </a:lnTo>
                <a:cubicBezTo>
                  <a:pt x="974516" y="6500553"/>
                  <a:pt x="953525" y="6515080"/>
                  <a:pt x="930389" y="6513878"/>
                </a:cubicBezTo>
                <a:cubicBezTo>
                  <a:pt x="895026" y="6513878"/>
                  <a:pt x="871450" y="6487391"/>
                  <a:pt x="871450" y="6451897"/>
                </a:cubicBezTo>
                <a:cubicBezTo>
                  <a:pt x="871450" y="6416403"/>
                  <a:pt x="895026" y="6389916"/>
                  <a:pt x="930389" y="6389916"/>
                </a:cubicBezTo>
                <a:cubicBezTo>
                  <a:pt x="953525" y="6388714"/>
                  <a:pt x="974516" y="6403241"/>
                  <a:pt x="981294" y="6425144"/>
                </a:cubicBezTo>
                <a:lnTo>
                  <a:pt x="1022285" y="6425144"/>
                </a:lnTo>
                <a:cubicBezTo>
                  <a:pt x="1011846" y="6383642"/>
                  <a:pt x="973630" y="6354892"/>
                  <a:pt x="930389" y="6356011"/>
                </a:cubicBezTo>
                <a:cubicBezTo>
                  <a:pt x="928673" y="6355958"/>
                  <a:pt x="926955" y="6355951"/>
                  <a:pt x="925239" y="6355990"/>
                </a:cubicBezTo>
                <a:close/>
                <a:moveTo>
                  <a:pt x="651232" y="6336161"/>
                </a:moveTo>
                <a:cubicBezTo>
                  <a:pt x="639985" y="6350984"/>
                  <a:pt x="630973" y="6367343"/>
                  <a:pt x="624479" y="6384726"/>
                </a:cubicBezTo>
                <a:cubicBezTo>
                  <a:pt x="670541" y="6392471"/>
                  <a:pt x="712258" y="6416315"/>
                  <a:pt x="742033" y="6451914"/>
                </a:cubicBezTo>
                <a:cubicBezTo>
                  <a:pt x="712265" y="6487505"/>
                  <a:pt x="670562" y="6511346"/>
                  <a:pt x="624512" y="6519097"/>
                </a:cubicBezTo>
                <a:cubicBezTo>
                  <a:pt x="631041" y="6536476"/>
                  <a:pt x="640089" y="6552825"/>
                  <a:pt x="651373" y="6567631"/>
                </a:cubicBezTo>
                <a:cubicBezTo>
                  <a:pt x="697088" y="6556502"/>
                  <a:pt x="738657" y="6532746"/>
                  <a:pt x="771228" y="6499136"/>
                </a:cubicBezTo>
                <a:cubicBezTo>
                  <a:pt x="763842" y="6482091"/>
                  <a:pt x="754009" y="6466186"/>
                  <a:pt x="742033" y="6451914"/>
                </a:cubicBezTo>
                <a:cubicBezTo>
                  <a:pt x="754009" y="6437642"/>
                  <a:pt x="763841" y="6421738"/>
                  <a:pt x="771227" y="6404692"/>
                </a:cubicBezTo>
                <a:cubicBezTo>
                  <a:pt x="738623" y="6371047"/>
                  <a:pt x="697001" y="6347276"/>
                  <a:pt x="651232" y="6336161"/>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5" name="Text Placeholder 12">
            <a:extLst>
              <a:ext uri="{FF2B5EF4-FFF2-40B4-BE49-F238E27FC236}">
                <a16:creationId xmlns:a16="http://schemas.microsoft.com/office/drawing/2014/main" id="{6DFF0592-E1D3-FA38-367B-6AACE16AB121}"/>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FC985B5E-496F-CAB2-88DD-D72D7C4B91FF}"/>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9" name="Text Placeholder 9">
            <a:extLst>
              <a:ext uri="{FF2B5EF4-FFF2-40B4-BE49-F238E27FC236}">
                <a16:creationId xmlns:a16="http://schemas.microsoft.com/office/drawing/2014/main" id="{77587D0B-46D5-31FC-0458-5D35206C04D0}"/>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bg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9211353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0863"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8" name="Picture Placeholder 15">
            <a:extLst>
              <a:ext uri="{FF2B5EF4-FFF2-40B4-BE49-F238E27FC236}">
                <a16:creationId xmlns:a16="http://schemas.microsoft.com/office/drawing/2014/main" id="{EE3320D6-3CB1-7A47-2BFC-A4E7CD41E662}"/>
              </a:ext>
            </a:extLst>
          </p:cNvPr>
          <p:cNvSpPr>
            <a:spLocks noGrp="1"/>
          </p:cNvSpPr>
          <p:nvPr>
            <p:ph type="pic" sz="quarter" idx="27" hasCustomPrompt="1"/>
          </p:nvPr>
        </p:nvSpPr>
        <p:spPr>
          <a:xfrm>
            <a:off x="4295774"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4" name="Picture Placeholder 15">
            <a:extLst>
              <a:ext uri="{FF2B5EF4-FFF2-40B4-BE49-F238E27FC236}">
                <a16:creationId xmlns:a16="http://schemas.microsoft.com/office/drawing/2014/main" id="{F7147628-F7A2-5521-0AE1-2410D1FA1E9B}"/>
              </a:ext>
            </a:extLst>
          </p:cNvPr>
          <p:cNvSpPr>
            <a:spLocks noGrp="1"/>
          </p:cNvSpPr>
          <p:nvPr>
            <p:ph type="pic" sz="quarter" idx="29" hasCustomPrompt="1"/>
          </p:nvPr>
        </p:nvSpPr>
        <p:spPr>
          <a:xfrm>
            <a:off x="8040685" y="1815304"/>
            <a:ext cx="3204000" cy="1613696"/>
          </a:xfrm>
          <a:noFill/>
        </p:spPr>
        <p:txBody>
          <a:bodyPr tIns="144000" anchor="t" anchorCtr="0"/>
          <a:lstStyle>
            <a:lvl1pPr marL="0" indent="0" algn="ctr">
              <a:buNone/>
              <a:defRPr sz="1000">
                <a:solidFill>
                  <a:schemeClr val="accent1"/>
                </a:solidFill>
                <a:latin typeface="+mn-lt"/>
              </a:defRPr>
            </a:lvl1pPr>
          </a:lstStyle>
          <a:p>
            <a:pPr lvl="0"/>
            <a:r>
              <a:rPr lang="en-US"/>
              <a:t>Drag picture file here or click icon to insert image</a:t>
            </a:r>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3"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4295774"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8040685" y="3614886"/>
            <a:ext cx="3204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3"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4295774"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8040685" y="1720850"/>
            <a:ext cx="3204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Tree>
    <p:extLst>
      <p:ext uri="{BB962C8B-B14F-4D97-AF65-F5344CB8AC3E}">
        <p14:creationId xmlns:p14="http://schemas.microsoft.com/office/powerpoint/2010/main" val="20272126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8" name="Text Placeholder 12">
            <a:extLst>
              <a:ext uri="{FF2B5EF4-FFF2-40B4-BE49-F238E27FC236}">
                <a16:creationId xmlns:a16="http://schemas.microsoft.com/office/drawing/2014/main" id="{287F0BB8-9028-A298-0ED9-DD9841E9FF1E}"/>
              </a:ext>
            </a:extLst>
          </p:cNvPr>
          <p:cNvSpPr>
            <a:spLocks noGrp="1"/>
          </p:cNvSpPr>
          <p:nvPr>
            <p:ph type="body" sz="quarter" idx="35"/>
          </p:nvPr>
        </p:nvSpPr>
        <p:spPr>
          <a:xfrm>
            <a:off x="55086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9" name="Text Placeholder 12">
            <a:extLst>
              <a:ext uri="{FF2B5EF4-FFF2-40B4-BE49-F238E27FC236}">
                <a16:creationId xmlns:a16="http://schemas.microsoft.com/office/drawing/2014/main" id="{EBEB4CD8-6B60-C130-BCA3-DCF661418B37}"/>
              </a:ext>
            </a:extLst>
          </p:cNvPr>
          <p:cNvSpPr>
            <a:spLocks noGrp="1"/>
          </p:cNvSpPr>
          <p:nvPr>
            <p:ph type="body" sz="quarter" idx="36"/>
          </p:nvPr>
        </p:nvSpPr>
        <p:spPr>
          <a:xfrm>
            <a:off x="3359151"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FBD3B35B-85FC-EDDE-B2E6-90A04DDC0CBF}"/>
              </a:ext>
            </a:extLst>
          </p:cNvPr>
          <p:cNvSpPr>
            <a:spLocks noGrp="1"/>
          </p:cNvSpPr>
          <p:nvPr>
            <p:ph type="body" sz="quarter" idx="37"/>
          </p:nvPr>
        </p:nvSpPr>
        <p:spPr>
          <a:xfrm>
            <a:off x="6167438"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15362B43-1343-95D7-3182-D159AA5259CA}"/>
              </a:ext>
            </a:extLst>
          </p:cNvPr>
          <p:cNvSpPr>
            <a:spLocks noGrp="1"/>
          </p:cNvSpPr>
          <p:nvPr>
            <p:ph type="body" sz="quarter" idx="38"/>
          </p:nvPr>
        </p:nvSpPr>
        <p:spPr>
          <a:xfrm>
            <a:off x="8975724" y="3614886"/>
            <a:ext cx="2268000" cy="1974702"/>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7" name="Text Placeholder 12">
            <a:extLst>
              <a:ext uri="{FF2B5EF4-FFF2-40B4-BE49-F238E27FC236}">
                <a16:creationId xmlns:a16="http://schemas.microsoft.com/office/drawing/2014/main" id="{B9536768-8309-390C-EBBB-52A3D79A449D}"/>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9" name="Text Placeholder 12">
            <a:extLst>
              <a:ext uri="{FF2B5EF4-FFF2-40B4-BE49-F238E27FC236}">
                <a16:creationId xmlns:a16="http://schemas.microsoft.com/office/drawing/2014/main" id="{07E23126-BE6F-DDF6-A6A3-47E69F507933}"/>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1" name="Text Placeholder 12">
            <a:extLst>
              <a:ext uri="{FF2B5EF4-FFF2-40B4-BE49-F238E27FC236}">
                <a16:creationId xmlns:a16="http://schemas.microsoft.com/office/drawing/2014/main" id="{D8B9C039-D99A-63F9-5EF9-175C494B73EE}"/>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12" name="Text Placeholder 12">
            <a:extLst>
              <a:ext uri="{FF2B5EF4-FFF2-40B4-BE49-F238E27FC236}">
                <a16:creationId xmlns:a16="http://schemas.microsoft.com/office/drawing/2014/main" id="{50A0A20C-27C8-B9D3-5FD0-CC4FC8630D17}"/>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6" name="Picture Placeholder 15">
            <a:extLst>
              <a:ext uri="{FF2B5EF4-FFF2-40B4-BE49-F238E27FC236}">
                <a16:creationId xmlns:a16="http://schemas.microsoft.com/office/drawing/2014/main" id="{D1A10CE7-8722-B041-E2DE-E39C5492A09C}"/>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3" name="Picture Placeholder 15">
            <a:extLst>
              <a:ext uri="{FF2B5EF4-FFF2-40B4-BE49-F238E27FC236}">
                <a16:creationId xmlns:a16="http://schemas.microsoft.com/office/drawing/2014/main" id="{759FAF63-33EE-773B-A574-A23C0BBA1A55}"/>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5" name="Picture Placeholder 15">
            <a:extLst>
              <a:ext uri="{FF2B5EF4-FFF2-40B4-BE49-F238E27FC236}">
                <a16:creationId xmlns:a16="http://schemas.microsoft.com/office/drawing/2014/main" id="{C901D21E-0104-E7CA-F6E8-C59390F203C3}"/>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
        <p:nvSpPr>
          <p:cNvPr id="17" name="Picture Placeholder 15">
            <a:extLst>
              <a:ext uri="{FF2B5EF4-FFF2-40B4-BE49-F238E27FC236}">
                <a16:creationId xmlns:a16="http://schemas.microsoft.com/office/drawing/2014/main" id="{80F3D6B4-C038-0DD0-8ED2-7284E638E2E4}"/>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1"/>
                </a:solidFill>
                <a:latin typeface="+mn-lt"/>
              </a:defRPr>
            </a:lvl1pPr>
          </a:lstStyle>
          <a:p>
            <a:pPr lvl="0"/>
            <a:r>
              <a:rPr lang="en-US"/>
              <a:t>Drag picture file or click icon to insert image</a:t>
            </a:r>
          </a:p>
        </p:txBody>
      </p:sp>
    </p:spTree>
    <p:extLst>
      <p:ext uri="{BB962C8B-B14F-4D97-AF65-F5344CB8AC3E}">
        <p14:creationId xmlns:p14="http://schemas.microsoft.com/office/powerpoint/2010/main" val="49159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161054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4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bg1"/>
              </a:buClr>
              <a:defRPr sz="1200"/>
            </a:lvl4pPr>
            <a:lvl5pPr marL="720000" indent="-144000">
              <a:spcBef>
                <a:spcPts val="600"/>
              </a:spcBef>
              <a:buClr>
                <a:schemeClr val="bg1"/>
              </a:buClr>
              <a:defRPr sz="1200"/>
            </a:lvl5pPr>
          </a:lstStyle>
          <a:p>
            <a:pPr lvl="0"/>
            <a:r>
              <a:rPr lang="en-US" dirty="0"/>
              <a:t>Click to edit Master text styles</a:t>
            </a:r>
          </a:p>
          <a:p>
            <a:pPr lvl="1"/>
            <a:r>
              <a:rPr lang="en-US" dirty="0"/>
              <a:t>Second level</a:t>
            </a:r>
          </a:p>
          <a:p>
            <a:pPr lvl="2"/>
            <a:r>
              <a:rPr lang="en-US" dirty="0"/>
              <a:t>Third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1639334"/>
            <a:ext cx="1404000" cy="1404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6" name="Text Placeholder 12">
            <a:extLst>
              <a:ext uri="{FF2B5EF4-FFF2-40B4-BE49-F238E27FC236}">
                <a16:creationId xmlns:a16="http://schemas.microsoft.com/office/drawing/2014/main" id="{54DDFC76-55A0-6FD0-7915-56E53DF28213}"/>
              </a:ext>
            </a:extLst>
          </p:cNvPr>
          <p:cNvSpPr>
            <a:spLocks noGrp="1"/>
          </p:cNvSpPr>
          <p:nvPr>
            <p:ph type="body" sz="quarter" idx="65"/>
          </p:nvPr>
        </p:nvSpPr>
        <p:spPr>
          <a:xfrm>
            <a:off x="3359150" y="3968750"/>
            <a:ext cx="2268000" cy="1436074"/>
          </a:xfrm>
          <a:noFill/>
        </p:spPr>
        <p:txBody>
          <a:bodyPr vert="horz" lIns="0" tIns="0" rIns="0" bIns="0" rtlCol="0">
            <a:noAutofit/>
          </a:bodyPr>
          <a:lstStyle>
            <a:lvl1pPr>
              <a:defRPr lang="en-US" sz="1200" dirty="0"/>
            </a:lvl1pPr>
            <a:lvl2pPr>
              <a:defRPr lang="en-US" sz="1200" dirty="0"/>
            </a:lvl2pPr>
            <a:lvl3pPr>
              <a:defRPr lang="en-US" sz="1200" dirty="0"/>
            </a:lvl3pPr>
            <a:lvl4pPr>
              <a:defRPr lang="en-US" sz="1200" dirty="0"/>
            </a:lvl4pPr>
            <a:lvl5pPr>
              <a:defRPr lang="en-US" sz="1200" dirty="0"/>
            </a:lvl5pPr>
          </a:lstStyle>
          <a:p>
            <a:pPr marL="144000" lvl="0" indent="-144000">
              <a:spcBef>
                <a:spcPts val="300"/>
              </a:spcBef>
            </a:pPr>
            <a:r>
              <a:rPr lang="en-US" dirty="0"/>
              <a:t>Click to edit Master text styles</a:t>
            </a:r>
          </a:p>
          <a:p>
            <a:pPr marL="288000" lvl="1" indent="-144000">
              <a:spcBef>
                <a:spcPts val="300"/>
              </a:spcBef>
            </a:pPr>
            <a:r>
              <a:rPr lang="en-US" dirty="0"/>
              <a:t>Second level</a:t>
            </a:r>
          </a:p>
          <a:p>
            <a:pPr marL="432000" lvl="2" indent="-144000">
              <a:spcBef>
                <a:spcPts val="600"/>
              </a:spcBef>
            </a:pPr>
            <a:r>
              <a:rPr lang="en-US" dirty="0"/>
              <a:t>Third level</a:t>
            </a:r>
          </a:p>
        </p:txBody>
      </p:sp>
    </p:spTree>
    <p:extLst>
      <p:ext uri="{BB962C8B-B14F-4D97-AF65-F5344CB8AC3E}">
        <p14:creationId xmlns:p14="http://schemas.microsoft.com/office/powerpoint/2010/main" val="677619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F0399FF5-9649-B959-9DCF-DAECACBCDEEC}"/>
              </a:ext>
            </a:extLst>
          </p:cNvPr>
          <p:cNvSpPr>
            <a:spLocks noGrp="1"/>
          </p:cNvSpPr>
          <p:nvPr>
            <p:ph type="pic" sz="quarter" idx="20" hasCustomPrompt="1"/>
          </p:nvPr>
        </p:nvSpPr>
        <p:spPr>
          <a:xfrm>
            <a:off x="551231"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15" name="Text Placeholder 12">
            <a:extLst>
              <a:ext uri="{FF2B5EF4-FFF2-40B4-BE49-F238E27FC236}">
                <a16:creationId xmlns:a16="http://schemas.microsoft.com/office/drawing/2014/main" id="{2EB5C14C-C39B-2AB9-B522-0DF5FF3D5837}"/>
              </a:ext>
            </a:extLst>
          </p:cNvPr>
          <p:cNvSpPr>
            <a:spLocks noGrp="1"/>
          </p:cNvSpPr>
          <p:nvPr>
            <p:ph type="body" sz="quarter" idx="35"/>
          </p:nvPr>
        </p:nvSpPr>
        <p:spPr>
          <a:xfrm>
            <a:off x="55086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1BA6A2D1-C9D1-CA87-309E-3B0291E5E03B}"/>
              </a:ext>
            </a:extLst>
          </p:cNvPr>
          <p:cNvSpPr>
            <a:spLocks noGrp="1"/>
          </p:cNvSpPr>
          <p:nvPr>
            <p:ph type="body" sz="quarter" idx="16" hasCustomPrompt="1"/>
          </p:nvPr>
        </p:nvSpPr>
        <p:spPr>
          <a:xfrm>
            <a:off x="550862"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10069ACE-433B-A5F4-FF33-ADC28DEDA097}"/>
              </a:ext>
            </a:extLst>
          </p:cNvPr>
          <p:cNvSpPr>
            <a:spLocks noGrp="1"/>
          </p:cNvSpPr>
          <p:nvPr>
            <p:ph type="pic" sz="quarter" idx="36" hasCustomPrompt="1"/>
          </p:nvPr>
        </p:nvSpPr>
        <p:spPr>
          <a:xfrm>
            <a:off x="3359519"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1767CA1-850A-4E7F-6BAC-16411AA7D716}"/>
              </a:ext>
            </a:extLst>
          </p:cNvPr>
          <p:cNvSpPr>
            <a:spLocks noGrp="1"/>
          </p:cNvSpPr>
          <p:nvPr>
            <p:ph type="body" sz="quarter" idx="37"/>
          </p:nvPr>
        </p:nvSpPr>
        <p:spPr>
          <a:xfrm>
            <a:off x="3359151"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E37CC15E-DD99-78F2-2AAE-67D44E4A283C}"/>
              </a:ext>
            </a:extLst>
          </p:cNvPr>
          <p:cNvSpPr>
            <a:spLocks noGrp="1"/>
          </p:cNvSpPr>
          <p:nvPr>
            <p:ph type="body" sz="quarter" idx="38" hasCustomPrompt="1"/>
          </p:nvPr>
        </p:nvSpPr>
        <p:spPr>
          <a:xfrm>
            <a:off x="3359150"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27654ED8-01A8-D1FE-3820-89D5B49A47F6}"/>
              </a:ext>
            </a:extLst>
          </p:cNvPr>
          <p:cNvSpPr>
            <a:spLocks noGrp="1"/>
          </p:cNvSpPr>
          <p:nvPr>
            <p:ph type="pic" sz="quarter" idx="39" hasCustomPrompt="1"/>
          </p:nvPr>
        </p:nvSpPr>
        <p:spPr>
          <a:xfrm>
            <a:off x="6167437"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2618AB31-9EE4-B0FA-1912-B680B15254CB}"/>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9" name="Text Placeholder 12">
            <a:extLst>
              <a:ext uri="{FF2B5EF4-FFF2-40B4-BE49-F238E27FC236}">
                <a16:creationId xmlns:a16="http://schemas.microsoft.com/office/drawing/2014/main" id="{FFB9ADBC-E4B6-3784-421C-A4EFC1B7C5F1}"/>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0" name="Picture Placeholder 15">
            <a:extLst>
              <a:ext uri="{FF2B5EF4-FFF2-40B4-BE49-F238E27FC236}">
                <a16:creationId xmlns:a16="http://schemas.microsoft.com/office/drawing/2014/main" id="{090BA775-0FAF-3B62-608B-8FFFDAC8C6A8}"/>
              </a:ext>
            </a:extLst>
          </p:cNvPr>
          <p:cNvSpPr>
            <a:spLocks noGrp="1"/>
          </p:cNvSpPr>
          <p:nvPr>
            <p:ph type="pic" sz="quarter" idx="42" hasCustomPrompt="1"/>
          </p:nvPr>
        </p:nvSpPr>
        <p:spPr>
          <a:xfrm>
            <a:off x="8981446" y="1270001"/>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1" name="Text Placeholder 12">
            <a:extLst>
              <a:ext uri="{FF2B5EF4-FFF2-40B4-BE49-F238E27FC236}">
                <a16:creationId xmlns:a16="http://schemas.microsoft.com/office/drawing/2014/main" id="{A4516BE6-7228-94F3-8A7A-1E37960B7528}"/>
              </a:ext>
            </a:extLst>
          </p:cNvPr>
          <p:cNvSpPr>
            <a:spLocks noGrp="1"/>
          </p:cNvSpPr>
          <p:nvPr>
            <p:ph type="body" sz="quarter" idx="43"/>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2" name="Text Placeholder 12">
            <a:extLst>
              <a:ext uri="{FF2B5EF4-FFF2-40B4-BE49-F238E27FC236}">
                <a16:creationId xmlns:a16="http://schemas.microsoft.com/office/drawing/2014/main" id="{3588081C-BD44-BBE8-D377-92B62904A549}"/>
              </a:ext>
            </a:extLst>
          </p:cNvPr>
          <p:cNvSpPr>
            <a:spLocks noGrp="1"/>
          </p:cNvSpPr>
          <p:nvPr>
            <p:ph type="body" sz="quarter" idx="44" hasCustomPrompt="1"/>
          </p:nvPr>
        </p:nvSpPr>
        <p:spPr>
          <a:xfrm>
            <a:off x="8981446" y="2311763"/>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3" name="Picture Placeholder 15">
            <a:extLst>
              <a:ext uri="{FF2B5EF4-FFF2-40B4-BE49-F238E27FC236}">
                <a16:creationId xmlns:a16="http://schemas.microsoft.com/office/drawing/2014/main" id="{EA3D41BA-AEEA-96AC-53A8-EE9C4600C18F}"/>
              </a:ext>
            </a:extLst>
          </p:cNvPr>
          <p:cNvSpPr>
            <a:spLocks noGrp="1"/>
          </p:cNvSpPr>
          <p:nvPr>
            <p:ph type="pic" sz="quarter" idx="45" hasCustomPrompt="1"/>
          </p:nvPr>
        </p:nvSpPr>
        <p:spPr>
          <a:xfrm>
            <a:off x="551231"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4" name="Text Placeholder 12">
            <a:extLst>
              <a:ext uri="{FF2B5EF4-FFF2-40B4-BE49-F238E27FC236}">
                <a16:creationId xmlns:a16="http://schemas.microsoft.com/office/drawing/2014/main" id="{3166EF9B-1EAF-2D91-282C-4F324D7791B0}"/>
              </a:ext>
            </a:extLst>
          </p:cNvPr>
          <p:cNvSpPr>
            <a:spLocks noGrp="1"/>
          </p:cNvSpPr>
          <p:nvPr>
            <p:ph type="body" sz="quarter" idx="46"/>
          </p:nvPr>
        </p:nvSpPr>
        <p:spPr>
          <a:xfrm>
            <a:off x="55086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5" name="Text Placeholder 12">
            <a:extLst>
              <a:ext uri="{FF2B5EF4-FFF2-40B4-BE49-F238E27FC236}">
                <a16:creationId xmlns:a16="http://schemas.microsoft.com/office/drawing/2014/main" id="{07E14275-13C8-E05E-C524-07E8FDA5157C}"/>
              </a:ext>
            </a:extLst>
          </p:cNvPr>
          <p:cNvSpPr>
            <a:spLocks noGrp="1"/>
          </p:cNvSpPr>
          <p:nvPr>
            <p:ph type="body" sz="quarter" idx="47" hasCustomPrompt="1"/>
          </p:nvPr>
        </p:nvSpPr>
        <p:spPr>
          <a:xfrm>
            <a:off x="550862"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Picture Placeholder 15">
            <a:extLst>
              <a:ext uri="{FF2B5EF4-FFF2-40B4-BE49-F238E27FC236}">
                <a16:creationId xmlns:a16="http://schemas.microsoft.com/office/drawing/2014/main" id="{1CB67B3F-7653-7693-9A99-87EB4369E1B0}"/>
              </a:ext>
            </a:extLst>
          </p:cNvPr>
          <p:cNvSpPr>
            <a:spLocks noGrp="1"/>
          </p:cNvSpPr>
          <p:nvPr>
            <p:ph type="pic" sz="quarter" idx="48" hasCustomPrompt="1"/>
          </p:nvPr>
        </p:nvSpPr>
        <p:spPr>
          <a:xfrm>
            <a:off x="3359519"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37" name="Text Placeholder 12">
            <a:extLst>
              <a:ext uri="{FF2B5EF4-FFF2-40B4-BE49-F238E27FC236}">
                <a16:creationId xmlns:a16="http://schemas.microsoft.com/office/drawing/2014/main" id="{5633B343-3276-FFE0-E133-78FCC4586C5D}"/>
              </a:ext>
            </a:extLst>
          </p:cNvPr>
          <p:cNvSpPr>
            <a:spLocks noGrp="1"/>
          </p:cNvSpPr>
          <p:nvPr>
            <p:ph type="body" sz="quarter" idx="49"/>
          </p:nvPr>
        </p:nvSpPr>
        <p:spPr>
          <a:xfrm>
            <a:off x="3359151"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8" name="Text Placeholder 12">
            <a:extLst>
              <a:ext uri="{FF2B5EF4-FFF2-40B4-BE49-F238E27FC236}">
                <a16:creationId xmlns:a16="http://schemas.microsoft.com/office/drawing/2014/main" id="{C9B048A9-0972-A797-F369-1DE2D85AB2AF}"/>
              </a:ext>
            </a:extLst>
          </p:cNvPr>
          <p:cNvSpPr>
            <a:spLocks noGrp="1"/>
          </p:cNvSpPr>
          <p:nvPr>
            <p:ph type="body" sz="quarter" idx="50" hasCustomPrompt="1"/>
          </p:nvPr>
        </p:nvSpPr>
        <p:spPr>
          <a:xfrm>
            <a:off x="3359150"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Picture Placeholder 15">
            <a:extLst>
              <a:ext uri="{FF2B5EF4-FFF2-40B4-BE49-F238E27FC236}">
                <a16:creationId xmlns:a16="http://schemas.microsoft.com/office/drawing/2014/main" id="{EEE724BB-CF04-4BA5-3E97-50ABFDA075D5}"/>
              </a:ext>
            </a:extLst>
          </p:cNvPr>
          <p:cNvSpPr>
            <a:spLocks noGrp="1"/>
          </p:cNvSpPr>
          <p:nvPr>
            <p:ph type="pic" sz="quarter" idx="51" hasCustomPrompt="1"/>
          </p:nvPr>
        </p:nvSpPr>
        <p:spPr>
          <a:xfrm>
            <a:off x="6167437"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0" name="Text Placeholder 12">
            <a:extLst>
              <a:ext uri="{FF2B5EF4-FFF2-40B4-BE49-F238E27FC236}">
                <a16:creationId xmlns:a16="http://schemas.microsoft.com/office/drawing/2014/main" id="{4C60F514-6C86-508D-7B36-0F00CCFE330E}"/>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1" name="Text Placeholder 12">
            <a:extLst>
              <a:ext uri="{FF2B5EF4-FFF2-40B4-BE49-F238E27FC236}">
                <a16:creationId xmlns:a16="http://schemas.microsoft.com/office/drawing/2014/main" id="{619DCB73-639A-6611-985F-E7FF07FA9408}"/>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Picture Placeholder 15">
            <a:extLst>
              <a:ext uri="{FF2B5EF4-FFF2-40B4-BE49-F238E27FC236}">
                <a16:creationId xmlns:a16="http://schemas.microsoft.com/office/drawing/2014/main" id="{620D7DC7-38B5-58A0-4239-E47C805C654B}"/>
              </a:ext>
            </a:extLst>
          </p:cNvPr>
          <p:cNvSpPr>
            <a:spLocks noGrp="1"/>
          </p:cNvSpPr>
          <p:nvPr>
            <p:ph type="pic" sz="quarter" idx="54" hasCustomPrompt="1"/>
          </p:nvPr>
        </p:nvSpPr>
        <p:spPr>
          <a:xfrm>
            <a:off x="8981446" y="3790587"/>
            <a:ext cx="900000" cy="900000"/>
          </a:xfrm>
          <a:prstGeom prst="ellipse">
            <a:avLst/>
          </a:prstGeom>
          <a:solidFill>
            <a:schemeClr val="tx1">
              <a:lumMod val="75000"/>
              <a:lumOff val="25000"/>
            </a:schemeClr>
          </a:solidFill>
        </p:spPr>
        <p:txBody>
          <a:bodyPr tIns="0" anchor="ctr" anchorCtr="0"/>
          <a:lstStyle>
            <a:lvl1pPr marL="0" indent="0" algn="ctr">
              <a:buNone/>
              <a:defRPr sz="1000">
                <a:solidFill>
                  <a:schemeClr val="accent1"/>
                </a:solidFill>
                <a:latin typeface="+mn-lt"/>
              </a:defRPr>
            </a:lvl1pPr>
          </a:lstStyle>
          <a:p>
            <a:pPr lvl="0"/>
            <a:r>
              <a:rPr lang="en-GB"/>
              <a:t>insert profile pic</a:t>
            </a:r>
          </a:p>
        </p:txBody>
      </p:sp>
      <p:sp>
        <p:nvSpPr>
          <p:cNvPr id="43" name="Text Placeholder 12">
            <a:extLst>
              <a:ext uri="{FF2B5EF4-FFF2-40B4-BE49-F238E27FC236}">
                <a16:creationId xmlns:a16="http://schemas.microsoft.com/office/drawing/2014/main" id="{52AA6AB4-75D7-5FD8-94E1-0A3579B12732}"/>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44" name="Text Placeholder 12">
            <a:extLst>
              <a:ext uri="{FF2B5EF4-FFF2-40B4-BE49-F238E27FC236}">
                <a16:creationId xmlns:a16="http://schemas.microsoft.com/office/drawing/2014/main" id="{8852589B-60D7-C4CE-4B17-949DB1679A18}"/>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0C143002-4A13-3C6F-6382-30ADD0C1B28B}"/>
              </a:ext>
            </a:extLst>
          </p:cNvPr>
          <p:cNvSpPr>
            <a:spLocks noGrp="1"/>
          </p:cNvSpPr>
          <p:nvPr>
            <p:ph type="body" sz="quarter" idx="57" hasCustomPrompt="1"/>
          </p:nvPr>
        </p:nvSpPr>
        <p:spPr>
          <a:xfrm>
            <a:off x="550862"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6" name="Text Placeholder 12">
            <a:extLst>
              <a:ext uri="{FF2B5EF4-FFF2-40B4-BE49-F238E27FC236}">
                <a16:creationId xmlns:a16="http://schemas.microsoft.com/office/drawing/2014/main" id="{FCAA7932-2491-E19F-F43E-926BEC1B4449}"/>
              </a:ext>
            </a:extLst>
          </p:cNvPr>
          <p:cNvSpPr>
            <a:spLocks noGrp="1"/>
          </p:cNvSpPr>
          <p:nvPr>
            <p:ph type="body" sz="quarter" idx="58" hasCustomPrompt="1"/>
          </p:nvPr>
        </p:nvSpPr>
        <p:spPr>
          <a:xfrm>
            <a:off x="3359150"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7" name="Text Placeholder 12">
            <a:extLst>
              <a:ext uri="{FF2B5EF4-FFF2-40B4-BE49-F238E27FC236}">
                <a16:creationId xmlns:a16="http://schemas.microsoft.com/office/drawing/2014/main" id="{6536A327-7419-C103-F6A2-9A088DBA02E3}"/>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8" name="Text Placeholder 12">
            <a:extLst>
              <a:ext uri="{FF2B5EF4-FFF2-40B4-BE49-F238E27FC236}">
                <a16:creationId xmlns:a16="http://schemas.microsoft.com/office/drawing/2014/main" id="{EECF5BC7-CFF8-A868-D488-9C551C4E632F}"/>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9" name="Text Placeholder 12">
            <a:extLst>
              <a:ext uri="{FF2B5EF4-FFF2-40B4-BE49-F238E27FC236}">
                <a16:creationId xmlns:a16="http://schemas.microsoft.com/office/drawing/2014/main" id="{729C4491-431E-BEC4-C554-D8B972A52B4D}"/>
              </a:ext>
            </a:extLst>
          </p:cNvPr>
          <p:cNvSpPr>
            <a:spLocks noGrp="1"/>
          </p:cNvSpPr>
          <p:nvPr>
            <p:ph type="body" sz="quarter" idx="61" hasCustomPrompt="1"/>
          </p:nvPr>
        </p:nvSpPr>
        <p:spPr>
          <a:xfrm>
            <a:off x="550862"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0" name="Text Placeholder 12">
            <a:extLst>
              <a:ext uri="{FF2B5EF4-FFF2-40B4-BE49-F238E27FC236}">
                <a16:creationId xmlns:a16="http://schemas.microsoft.com/office/drawing/2014/main" id="{DBA4C49A-79C9-62D6-952E-53593BA8FDF3}"/>
              </a:ext>
            </a:extLst>
          </p:cNvPr>
          <p:cNvSpPr>
            <a:spLocks noGrp="1"/>
          </p:cNvSpPr>
          <p:nvPr>
            <p:ph type="body" sz="quarter" idx="62" hasCustomPrompt="1"/>
          </p:nvPr>
        </p:nvSpPr>
        <p:spPr>
          <a:xfrm>
            <a:off x="3359150"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1" name="Text Placeholder 12">
            <a:extLst>
              <a:ext uri="{FF2B5EF4-FFF2-40B4-BE49-F238E27FC236}">
                <a16:creationId xmlns:a16="http://schemas.microsoft.com/office/drawing/2014/main" id="{7E41E13C-D5F5-BD38-259C-D1942D2200D9}"/>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2" name="Text Placeholder 12">
            <a:extLst>
              <a:ext uri="{FF2B5EF4-FFF2-40B4-BE49-F238E27FC236}">
                <a16:creationId xmlns:a16="http://schemas.microsoft.com/office/drawing/2014/main" id="{54C70E94-353C-A5EB-BD45-32DB6E8C78EF}"/>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0058652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grpSp>
        <p:nvGrpSpPr>
          <p:cNvPr id="6" name="Graphic 13">
            <a:extLst>
              <a:ext uri="{FF2B5EF4-FFF2-40B4-BE49-F238E27FC236}">
                <a16:creationId xmlns:a16="http://schemas.microsoft.com/office/drawing/2014/main" id="{D52C985B-47D7-433E-A866-3C0AB39DE64B}"/>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bg1"/>
                </a:solidFill>
                <a:latin typeface="+mn-lt"/>
              </a:defRPr>
            </a:lvl1pPr>
          </a:lstStyle>
          <a:p>
            <a:pPr lvl="0"/>
            <a:r>
              <a:rPr lang="en-US" dirty="0"/>
              <a:t>Section break subtitle here</a:t>
            </a:r>
          </a:p>
        </p:txBody>
      </p:sp>
    </p:spTree>
    <p:extLst>
      <p:ext uri="{BB962C8B-B14F-4D97-AF65-F5344CB8AC3E}">
        <p14:creationId xmlns:p14="http://schemas.microsoft.com/office/powerpoint/2010/main" val="3042284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dirty="0"/>
              <a:t>Click to edit Master text styles</a:t>
            </a:r>
          </a:p>
          <a:p>
            <a:pPr lvl="1"/>
            <a:r>
              <a:rPr lang="en-US" dirty="0"/>
              <a:t>Second level</a:t>
            </a:r>
          </a:p>
          <a:p>
            <a:pPr lvl="2"/>
            <a:r>
              <a:rPr lang="en-US" dirty="0"/>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4296587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2023 Clarivate</a:t>
            </a:r>
          </a:p>
          <a:p>
            <a:r>
              <a:rPr lang="en-US" sz="900" noProof="0" dirty="0">
                <a:solidFill>
                  <a:schemeClr val="bg1"/>
                </a:solidFill>
              </a:rPr>
              <a:t>Clarivate and its logo, as well as all other trademarks used herein are trademarks of their respective owners and used under license.</a:t>
            </a:r>
          </a:p>
        </p:txBody>
      </p:sp>
    </p:spTree>
    <p:extLst>
      <p:ext uri="{BB962C8B-B14F-4D97-AF65-F5344CB8AC3E}">
        <p14:creationId xmlns:p14="http://schemas.microsoft.com/office/powerpoint/2010/main" val="119362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Tree>
    <p:extLst>
      <p:ext uri="{BB962C8B-B14F-4D97-AF65-F5344CB8AC3E}">
        <p14:creationId xmlns:p14="http://schemas.microsoft.com/office/powerpoint/2010/main" val="3219622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x Columns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48911"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694891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Rectangle: Rounded Corners 6">
            <a:extLst>
              <a:ext uri="{FF2B5EF4-FFF2-40B4-BE49-F238E27FC236}">
                <a16:creationId xmlns:a16="http://schemas.microsoft.com/office/drawing/2014/main" id="{88FE36AE-9D75-CC42-0B21-B390E3C001E0}"/>
              </a:ext>
            </a:extLst>
          </p:cNvPr>
          <p:cNvSpPr/>
          <p:nvPr userDrawn="1"/>
        </p:nvSpPr>
        <p:spPr>
          <a:xfrm>
            <a:off x="8485788" y="741751"/>
            <a:ext cx="2596840" cy="5339329"/>
          </a:xfrm>
          <a:prstGeom prst="roundRect">
            <a:avLst>
              <a:gd name="adj" fmla="val 156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0B0ADDAA-836E-54C8-DD63-18E67F92F62D}"/>
              </a:ext>
            </a:extLst>
          </p:cNvPr>
          <p:cNvCxnSpPr/>
          <p:nvPr userDrawn="1"/>
        </p:nvCxnSpPr>
        <p:spPr>
          <a:xfrm>
            <a:off x="4495800" y="1171568"/>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7174E-1155-F38D-51EE-2F4AC411D02F}"/>
              </a:ext>
            </a:extLst>
          </p:cNvPr>
          <p:cNvCxnSpPr/>
          <p:nvPr userDrawn="1"/>
        </p:nvCxnSpPr>
        <p:spPr>
          <a:xfrm>
            <a:off x="4495800" y="5652617"/>
            <a:ext cx="68961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2">
            <a:extLst>
              <a:ext uri="{FF2B5EF4-FFF2-40B4-BE49-F238E27FC236}">
                <a16:creationId xmlns:a16="http://schemas.microsoft.com/office/drawing/2014/main" id="{1F5188B7-08EE-1AE1-2A08-B260F1FCC267}"/>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C4544FE-A31D-1611-BA47-FB2E0EA7D648}"/>
              </a:ext>
            </a:extLst>
          </p:cNvPr>
          <p:cNvSpPr>
            <a:spLocks noGrp="1"/>
          </p:cNvSpPr>
          <p:nvPr>
            <p:ph type="body" sz="quarter" idx="15"/>
          </p:nvPr>
        </p:nvSpPr>
        <p:spPr>
          <a:xfrm>
            <a:off x="4295775"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83098F46-CCA3-C9DF-E04C-80FBCEF2571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tx1">
              <a:lumMod val="75000"/>
              <a:lumOff val="25000"/>
            </a:schemeClr>
          </a:solidFill>
          <a:ln w="12700">
            <a:noFill/>
          </a:ln>
        </p:spPr>
        <p:txBody>
          <a:bodyPr lIns="72000" tIns="108000" rIns="72000" anchor="t" anchorCtr="0"/>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a:t>
            </a:r>
            <a:r>
              <a:rPr lang="en-GB" dirty="0"/>
              <a:t>screenshot</a:t>
            </a:r>
          </a:p>
        </p:txBody>
      </p:sp>
    </p:spTree>
    <p:extLst>
      <p:ext uri="{BB962C8B-B14F-4D97-AF65-F5344CB8AC3E}">
        <p14:creationId xmlns:p14="http://schemas.microsoft.com/office/powerpoint/2010/main" val="2780990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813864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45B5A2C8-67E4-384B-2E57-D41D53E41A9F}"/>
              </a:ext>
            </a:extLst>
          </p:cNvPr>
          <p:cNvSpPr>
            <a:spLocks noGrp="1"/>
          </p:cNvSpPr>
          <p:nvPr>
            <p:ph type="body" sz="quarter" idx="15"/>
          </p:nvPr>
        </p:nvSpPr>
        <p:spPr>
          <a:xfrm>
            <a:off x="6167438" y="1808163"/>
            <a:ext cx="5076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717644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F79B565-DB41-54E3-E8CF-A38FFA9BA18A}"/>
              </a:ext>
            </a:extLst>
          </p:cNvPr>
          <p:cNvSpPr>
            <a:spLocks noGrp="1"/>
          </p:cNvSpPr>
          <p:nvPr>
            <p:ph type="body" sz="quarter" idx="16"/>
          </p:nvPr>
        </p:nvSpPr>
        <p:spPr>
          <a:xfrm>
            <a:off x="4295151"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6859DFB9-0FCD-A2DA-D7CC-B515A2628778}"/>
              </a:ext>
            </a:extLst>
          </p:cNvPr>
          <p:cNvSpPr>
            <a:spLocks noGrp="1"/>
          </p:cNvSpPr>
          <p:nvPr>
            <p:ph type="body" sz="quarter" idx="17"/>
          </p:nvPr>
        </p:nvSpPr>
        <p:spPr>
          <a:xfrm>
            <a:off x="8039438" y="1808163"/>
            <a:ext cx="3204000"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00341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image" Target="../media/image1.png"/><Relationship Id="rId7" Type="http://schemas.openxmlformats.org/officeDocument/2006/relationships/slideLayout" Target="../slideLayouts/slideLayout16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oleObject" Target="../embeddings/oleObject1.bin"/><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tags" Target="../tags/tag7.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theme" Target="../theme/theme10.xml"/><Relationship Id="rId48" Type="http://schemas.openxmlformats.org/officeDocument/2006/relationships/image" Target="../media/image11.svg"/><Relationship Id="rId8" Type="http://schemas.openxmlformats.org/officeDocument/2006/relationships/slideLayout" Target="../slideLayouts/slideLayout167.xml"/><Relationship Id="rId3" Type="http://schemas.openxmlformats.org/officeDocument/2006/relationships/slideLayout" Target="../slideLayouts/slideLayout162.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image" Target="../media/image25.emf"/><Relationship Id="rId20" Type="http://schemas.openxmlformats.org/officeDocument/2006/relationships/slideLayout" Target="../slideLayouts/slideLayout179.xml"/><Relationship Id="rId41" Type="http://schemas.openxmlformats.org/officeDocument/2006/relationships/slideLayout" Target="../slideLayouts/slideLayout2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2.sv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image" Target="../media/image1.png"/><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theme" Target="../theme/theme11.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2.sv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1.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6.sv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image" Target="../media/image5.png"/><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image" Target="../media/image6.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image" Target="../media/image6.svg"/><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image" Target="../media/image5.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image" Target="../media/image5.png"/><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image" Target="../media/image6.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11.sv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image" Target="../media/image1.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theme" Target="../theme/theme9.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dirty="0"/>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236E76E6-CF3C-6D8E-CA6B-EFBBDA6187E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086FD8B-46B9-CF19-8354-54CACA65EAF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BDA631E-C7D8-4FE9-17CB-7A1046D13FFC}"/>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50B1C7D-947E-E213-2585-004895C51B85}"/>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12A5A73-56B0-3765-E279-C3F6142FF1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F9FBA2-EB70-0A0D-5CAA-228A12243058}"/>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1127A08-81F0-0775-04BB-D5B3C295B257}"/>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2C316C6-F14C-DD79-FC33-4AC77249778E}"/>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1B9B121-F440-5C67-4588-D6B18ECAD9ED}"/>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DB325BF-1045-FC5C-9650-78E1DBFBA799}"/>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1A0515-925F-CBA1-84D8-022D3058F549}"/>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C1F52D1-3C0F-64C6-B11C-A139D88AFB8F}"/>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8" r:id="rId2"/>
  </p:sldLayoutIdLst>
  <p:hf sldNum="0" hdr="0" ft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ADC2326-41B0-6F7C-40E9-B78DA687957A}"/>
              </a:ext>
            </a:extLst>
          </p:cNvPr>
          <p:cNvGraphicFramePr>
            <a:graphicFrameLocks noChangeAspect="1"/>
          </p:cNvGraphicFramePr>
          <p:nvPr userDrawn="1">
            <p:custDataLst>
              <p:tags r:id="rId44"/>
            </p:custDataLst>
            <p:extLst>
              <p:ext uri="{D42A27DB-BD31-4B8C-83A1-F6EECF244321}">
                <p14:modId xmlns:p14="http://schemas.microsoft.com/office/powerpoint/2010/main" val="553905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532" imgH="533" progId="TCLayout.ActiveDocument.1">
                  <p:embed/>
                </p:oleObj>
              </mc:Choice>
              <mc:Fallback>
                <p:oleObj name="think-cell Slide" r:id="rId45" imgW="532" imgH="533" progId="TCLayout.ActiveDocument.1">
                  <p:embed/>
                  <p:pic>
                    <p:nvPicPr>
                      <p:cNvPr id="7" name="think-cell data - do not delete" hidden="1">
                        <a:extLst>
                          <a:ext uri="{FF2B5EF4-FFF2-40B4-BE49-F238E27FC236}">
                            <a16:creationId xmlns:a16="http://schemas.microsoft.com/office/drawing/2014/main" id="{6ADC2326-41B0-6F7C-40E9-B78DA687957A}"/>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GB"/>
              <a:t>Header avenir demi 24pt</a:t>
            </a:r>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47" cstate="print">
            <a:extLst>
              <a:ext uri="{28A0092B-C50C-407E-A947-70E740481C1C}">
                <a14:useLocalDpi xmlns:a14="http://schemas.microsoft.com/office/drawing/2010/main"/>
              </a:ext>
              <a:ext uri="{96DAC541-7B7A-43D3-8B79-37D633B846F1}">
                <asvg:svgBlip xmlns:asvg="http://schemas.microsoft.com/office/drawing/2016/SVG/main" r:embed="rId48"/>
              </a:ext>
            </a:extLst>
          </a:blip>
          <a:srcRect l="6945" t="19498" r="6909" b="15243"/>
          <a:stretch/>
        </p:blipFill>
        <p:spPr>
          <a:xfrm>
            <a:off x="548482" y="6357734"/>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83240600"/>
      </p:ext>
    </p:extLst>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 id="2147484926" r:id="rId12"/>
    <p:sldLayoutId id="2147484927" r:id="rId13"/>
    <p:sldLayoutId id="2147484928" r:id="rId14"/>
    <p:sldLayoutId id="2147484929" r:id="rId15"/>
    <p:sldLayoutId id="2147484930" r:id="rId16"/>
    <p:sldLayoutId id="2147484931" r:id="rId17"/>
    <p:sldLayoutId id="2147484932" r:id="rId18"/>
    <p:sldLayoutId id="2147484933" r:id="rId19"/>
    <p:sldLayoutId id="2147484934" r:id="rId20"/>
    <p:sldLayoutId id="2147484935" r:id="rId21"/>
    <p:sldLayoutId id="2147484936" r:id="rId22"/>
    <p:sldLayoutId id="2147484937" r:id="rId23"/>
    <p:sldLayoutId id="2147484938" r:id="rId24"/>
    <p:sldLayoutId id="2147484939" r:id="rId25"/>
    <p:sldLayoutId id="2147484940" r:id="rId26"/>
    <p:sldLayoutId id="2147484941" r:id="rId27"/>
    <p:sldLayoutId id="2147484942" r:id="rId28"/>
    <p:sldLayoutId id="2147484943" r:id="rId29"/>
    <p:sldLayoutId id="2147484944" r:id="rId30"/>
    <p:sldLayoutId id="2147484945" r:id="rId31"/>
    <p:sldLayoutId id="2147484946" r:id="rId32"/>
    <p:sldLayoutId id="2147484947" r:id="rId33"/>
    <p:sldLayoutId id="2147484948" r:id="rId34"/>
    <p:sldLayoutId id="2147484949" r:id="rId35"/>
    <p:sldLayoutId id="2147484950" r:id="rId36"/>
    <p:sldLayoutId id="2147484951" r:id="rId37"/>
    <p:sldLayoutId id="2147484952" r:id="rId38"/>
    <p:sldLayoutId id="2147484953" r:id="rId39"/>
    <p:sldLayoutId id="2147484954" r:id="rId40"/>
    <p:sldLayoutId id="2147484955" r:id="rId41"/>
    <p:sldLayoutId id="2147484956" r:id="rId42"/>
  </p:sldLayoutIdLst>
  <p:hf hdr="0" ft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12">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pic>
        <p:nvPicPr>
          <p:cNvPr id="12" name="Picture Placeholder 13">
            <a:extLst>
              <a:ext uri="{FF2B5EF4-FFF2-40B4-BE49-F238E27FC236}">
                <a16:creationId xmlns:a16="http://schemas.microsoft.com/office/drawing/2014/main" id="{D55B5CEE-4AC1-C1A3-63DB-32646D2687EF}"/>
              </a:ext>
              <a:ext uri="{C183D7F6-B498-43B3-948B-1728B52AA6E4}">
                <adec:decorative xmlns:adec="http://schemas.microsoft.com/office/drawing/2017/decorative" val="1"/>
              </a:ext>
            </a:extLst>
          </p:cNvPr>
          <p:cNvPicPr>
            <a:picLocks noChangeAspect="1"/>
          </p:cNvPicPr>
          <p:nvPr userDrawn="1"/>
        </p:nvPicPr>
        <p:blipFill rotWithShape="1">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l="6945" t="19498" r="6909" b="15243"/>
          <a:stretch/>
        </p:blipFill>
        <p:spPr>
          <a:xfrm>
            <a:off x="548482" y="6308725"/>
            <a:ext cx="1381418" cy="309766"/>
          </a:xfrm>
          <a:prstGeom prst="rect">
            <a:avLst/>
          </a:prstGeom>
        </p:spPr>
      </p:pic>
      <p:grpSp>
        <p:nvGrpSpPr>
          <p:cNvPr id="18" name="Group 17">
            <a:extLst>
              <a:ext uri="{FF2B5EF4-FFF2-40B4-BE49-F238E27FC236}">
                <a16:creationId xmlns:a16="http://schemas.microsoft.com/office/drawing/2014/main" id="{ADCE2269-69DA-04F2-DBD0-1281C6804897}"/>
              </a:ext>
              <a:ext uri="{C183D7F6-B498-43B3-948B-1728B52AA6E4}">
                <adec:decorative xmlns:adec="http://schemas.microsoft.com/office/drawing/2017/decorative" val="1"/>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2B2DA727-A8B9-DA92-0F12-5082AE01E641}"/>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01F7F33-63B7-FDB5-1360-148DA1FB35D9}"/>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B6520FC-DDFC-1D28-7D21-58787C85BD6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F34FEDE-A544-32CB-956C-08B6851A6CB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3344DCD-D25F-16D3-F805-22497F233DD6}"/>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4BA6AE9-08C6-8141-C8E3-9F6675B8C579}"/>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DEB21DF-8918-9A58-B073-ABCFEFC6332E}"/>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DE56E9A-AC7D-7BD1-2547-8191229C587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3A256C3-A341-5BEF-6DC7-405690412DF3}"/>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5CCCA90-1DF3-0A59-7FFC-5C2CC4BAF64A}"/>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8F60BD6-64C7-59E8-1FA3-9C35CCFCDEB7}"/>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AA7B64-67D6-512C-069B-EE0FAE1DB219}"/>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257618"/>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22696606"/>
      </p:ext>
    </p:extLst>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9" r:id="rId5"/>
    <p:sldLayoutId id="2147484660" r:id="rId6"/>
    <p:sldLayoutId id="2147484661" r:id="rId7"/>
    <p:sldLayoutId id="2147484662" r:id="rId8"/>
    <p:sldLayoutId id="2147484663" r:id="rId9"/>
    <p:sldLayoutId id="2147484664" r:id="rId10"/>
    <p:sldLayoutId id="2147484665" r:id="rId11"/>
    <p:sldLayoutId id="2147484666" r:id="rId12"/>
    <p:sldLayoutId id="2147484667" r:id="rId13"/>
    <p:sldLayoutId id="2147484668" r:id="rId14"/>
    <p:sldLayoutId id="2147484669" r:id="rId15"/>
    <p:sldLayoutId id="2147484670" r:id="rId16"/>
    <p:sldLayoutId id="2147484671" r:id="rId17"/>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IN"/>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9E7AFC56-85CD-46D7-94F4-C475ADDEED69}" type="slidenum">
              <a:rPr lang="en-IN" smtClean="0"/>
              <a:t>‹#›</a:t>
            </a:fld>
            <a:endParaRPr lang="en-IN"/>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8E8CDF53-4FE8-15C2-243A-51319AE344A9}"/>
              </a:ext>
            </a:extLst>
          </p:cNvPr>
          <p:cNvGrpSpPr/>
          <p:nvPr/>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30901C6D-D659-DF4B-235B-F43FAC45101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4EF9568-0FAE-D2D4-BC5F-BEDD4C4CACCD}"/>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30E379-D5B5-012F-2937-8C32948CD04F}"/>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A12DEA6-279B-AC8E-DD1F-CA4A1269E0A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2E0786F-9438-5721-54CD-ACC88EF3020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CD2C44-B8F7-A0CB-8474-725DBCE9D94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1025BAE-3BA9-63E5-E0E2-269B8FD53FE3}"/>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51BAFA63-62C5-5E72-59DE-07190B72B3F7}"/>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7F5D498-2AED-D8A4-CA52-99FF209043D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055F5ED-67F8-2C72-E525-E1749150636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1F5A364-269F-022A-26D8-EE9619B136E4}"/>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5FC700C-7899-FBD9-DCA4-D238854D7A78}"/>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9614382"/>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Lst>
  <p:hf sldNum="0" hdr="0" ft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Picture Placeholder 13">
            <a:extLst>
              <a:ext uri="{FF2B5EF4-FFF2-40B4-BE49-F238E27FC236}">
                <a16:creationId xmlns:a16="http://schemas.microsoft.com/office/drawing/2014/main" id="{C41497F4-FCE8-C008-6E0E-DC87E2E350BC}"/>
              </a:ext>
            </a:extLst>
          </p:cNvPr>
          <p:cNvPicPr>
            <a:picLocks noChangeAspect="1"/>
          </p:cNvPicPr>
          <p:nvPr userDrawn="1"/>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l="6945" t="19498" r="6909" b="15243"/>
          <a:stretch/>
        </p:blipFill>
        <p:spPr>
          <a:xfrm>
            <a:off x="548482" y="6308725"/>
            <a:ext cx="1381418" cy="309766"/>
          </a:xfrm>
          <a:prstGeom prst="rect">
            <a:avLst/>
          </a:prstGeom>
        </p:spPr>
      </p:pic>
      <p:grpSp>
        <p:nvGrpSpPr>
          <p:cNvPr id="7" name="Group 6">
            <a:extLst>
              <a:ext uri="{FF2B5EF4-FFF2-40B4-BE49-F238E27FC236}">
                <a16:creationId xmlns:a16="http://schemas.microsoft.com/office/drawing/2014/main" id="{AF1FEF0C-C86F-FDB1-493A-093C8C90D03D}"/>
              </a:ext>
            </a:extLst>
          </p:cNvPr>
          <p:cNvGrpSpPr/>
          <p:nvPr userDrawn="1"/>
        </p:nvGrpSpPr>
        <p:grpSpPr>
          <a:xfrm>
            <a:off x="12337200" y="0"/>
            <a:ext cx="288000" cy="6858000"/>
            <a:chOff x="12337200" y="0"/>
            <a:chExt cx="288000" cy="6858000"/>
          </a:xfrm>
        </p:grpSpPr>
        <p:sp>
          <p:nvSpPr>
            <p:cNvPr id="10" name="Rectangle 9">
              <a:extLst>
                <a:ext uri="{FF2B5EF4-FFF2-40B4-BE49-F238E27FC236}">
                  <a16:creationId xmlns:a16="http://schemas.microsoft.com/office/drawing/2014/main" id="{4C0BEAEB-8D2D-D67A-C3B3-4A5E2B75AB0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9CF976A-C4B8-7098-C974-51CEADE1BE5E}"/>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A78A1A-CA9D-ECE9-E21D-CC33405649A1}"/>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A1D6393-E65B-35F6-3ADF-DE94AAC70034}"/>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7A2AA4F-F7C4-563B-DBA6-A4A86F4C93D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1DB34C4-ABBD-DBE8-45F0-15EE5266AED7}"/>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B3CE244-1908-3766-CF57-D26862E458E2}"/>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4E3ED66-B490-38C4-E083-3B64633B74B2}"/>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2E9BA81-29DE-3536-878C-E4998C0AE9B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8B32B4E-D2AF-79B3-E850-7B7ED13C150C}"/>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C7A138-ED70-DD5E-DCCC-B59D5C279638}"/>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31D068ED-D3F8-C2E1-D632-5CEB6403E756}"/>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6574841"/>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700" r:id="rId6"/>
  </p:sldLayoutIdLst>
  <p:hf sldNum="0" hdr="0" ft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3" orient="horz" pos="2160" userDrawn="1">
          <p15:clr>
            <a:srgbClr val="9FCC3B"/>
          </p15:clr>
        </p15:guide>
        <p15:guide id="64" pos="3840" userDrawn="1">
          <p15:clr>
            <a:srgbClr val="9FCC3B"/>
          </p15:clr>
        </p15:guide>
        <p15:guide id="65" pos="3795" userDrawn="1">
          <p15:clr>
            <a:srgbClr val="F26B43"/>
          </p15:clr>
        </p15:guide>
        <p15:guide id="66" pos="3296" userDrawn="1">
          <p15:clr>
            <a:srgbClr val="F26B43"/>
          </p15:clr>
        </p15:guide>
        <p15:guide id="67" pos="3205" userDrawn="1">
          <p15:clr>
            <a:srgbClr val="F26B43"/>
          </p15:clr>
        </p15:guide>
        <p15:guide id="68" pos="2706" userDrawn="1">
          <p15:clr>
            <a:srgbClr val="F26B43"/>
          </p15:clr>
        </p15:guide>
        <p15:guide id="69" pos="2615" userDrawn="1">
          <p15:clr>
            <a:srgbClr val="F26B43"/>
          </p15:clr>
        </p15:guide>
        <p15:guide id="70" pos="2116" userDrawn="1">
          <p15:clr>
            <a:srgbClr val="F26B43"/>
          </p15:clr>
        </p15:guide>
        <p15:guide id="71" pos="2026" userDrawn="1">
          <p15:clr>
            <a:srgbClr val="F26B43"/>
          </p15:clr>
        </p15:guide>
        <p15:guide id="72" pos="1527" userDrawn="1">
          <p15:clr>
            <a:srgbClr val="F26B43"/>
          </p15:clr>
        </p15:guide>
        <p15:guide id="73" pos="1436" userDrawn="1">
          <p15:clr>
            <a:srgbClr val="F26B43"/>
          </p15:clr>
        </p15:guide>
        <p15:guide id="74" pos="937" userDrawn="1">
          <p15:clr>
            <a:srgbClr val="F26B43"/>
          </p15:clr>
        </p15:guide>
        <p15:guide id="75" pos="846" userDrawn="1">
          <p15:clr>
            <a:srgbClr val="F26B43"/>
          </p15:clr>
        </p15:guide>
        <p15:guide id="76" pos="347" userDrawn="1">
          <p15:clr>
            <a:srgbClr val="9FCC3B"/>
          </p15:clr>
        </p15:guide>
        <p15:guide id="77" pos="3885" userDrawn="1">
          <p15:clr>
            <a:srgbClr val="F26B43"/>
          </p15:clr>
        </p15:guide>
        <p15:guide id="78" pos="4384" userDrawn="1">
          <p15:clr>
            <a:srgbClr val="F26B43"/>
          </p15:clr>
        </p15:guide>
        <p15:guide id="79" pos="4475" userDrawn="1">
          <p15:clr>
            <a:srgbClr val="F26B43"/>
          </p15:clr>
        </p15:guide>
        <p15:guide id="80" pos="4974" userDrawn="1">
          <p15:clr>
            <a:srgbClr val="F26B43"/>
          </p15:clr>
        </p15:guide>
        <p15:guide id="81" pos="5065" userDrawn="1">
          <p15:clr>
            <a:srgbClr val="F26B43"/>
          </p15:clr>
        </p15:guide>
        <p15:guide id="82" pos="5564" userDrawn="1">
          <p15:clr>
            <a:srgbClr val="F26B43"/>
          </p15:clr>
        </p15:guide>
        <p15:guide id="83" pos="5654" userDrawn="1">
          <p15:clr>
            <a:srgbClr val="F26B43"/>
          </p15:clr>
        </p15:guide>
        <p15:guide id="84" pos="6153" userDrawn="1">
          <p15:clr>
            <a:srgbClr val="F26B43"/>
          </p15:clr>
        </p15:guide>
        <p15:guide id="85" pos="6244" userDrawn="1">
          <p15:clr>
            <a:srgbClr val="F26B43"/>
          </p15:clr>
        </p15:guide>
        <p15:guide id="86" pos="6743" userDrawn="1">
          <p15:clr>
            <a:srgbClr val="F26B43"/>
          </p15:clr>
        </p15:guide>
        <p15:guide id="87" pos="6834" userDrawn="1">
          <p15:clr>
            <a:srgbClr val="F26B43"/>
          </p15:clr>
        </p15:guide>
        <p15:guide id="88" pos="7333" userDrawn="1">
          <p15:clr>
            <a:srgbClr val="9FCC3B"/>
          </p15:clr>
        </p15:guide>
        <p15:guide id="89" orient="horz" pos="1139" userDrawn="1">
          <p15:clr>
            <a:srgbClr val="F26B43"/>
          </p15:clr>
        </p15:guide>
        <p15:guide id="90" orient="horz" pos="119" userDrawn="1">
          <p15:clr>
            <a:srgbClr val="9FCC3B"/>
          </p15:clr>
        </p15:guide>
        <p15:guide id="91" orient="horz" pos="3974" userDrawn="1">
          <p15:clr>
            <a:srgbClr val="F26B43"/>
          </p15:clr>
        </p15:guide>
        <p15:guide id="92" orient="horz" pos="4201" userDrawn="1">
          <p15:clr>
            <a:srgbClr val="9FCC3B"/>
          </p15:clr>
        </p15:guide>
        <p15:guide id="93" orient="horz" pos="459" userDrawn="1">
          <p15:clr>
            <a:srgbClr val="F26B43"/>
          </p15:clr>
        </p15:guide>
        <p15:guide id="94"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EDC4579C-23D7-783D-DBD4-92DAE1659F80}"/>
              </a:ext>
            </a:extLst>
          </p:cNvPr>
          <p:cNvGrpSpPr/>
          <p:nvPr/>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62379953"/>
      </p:ext>
    </p:extLst>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 id="2147484784" r:id="rId12"/>
    <p:sldLayoutId id="2147484785" r:id="rId13"/>
    <p:sldLayoutId id="2147484786" r:id="rId14"/>
    <p:sldLayoutId id="2147484787" r:id="rId15"/>
    <p:sldLayoutId id="2147484788" r:id="rId16"/>
    <p:sldLayoutId id="2147484789" r:id="rId17"/>
    <p:sldLayoutId id="2147484790" r:id="rId18"/>
    <p:sldLayoutId id="2147484791" r:id="rId19"/>
    <p:sldLayoutId id="2147484792" r:id="rId20"/>
    <p:sldLayoutId id="2147484793" r:id="rId21"/>
    <p:sldLayoutId id="2147484794" r:id="rId22"/>
    <p:sldLayoutId id="2147484795" r:id="rId23"/>
    <p:sldLayoutId id="2147484796" r:id="rId24"/>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EDC4579C-23D7-783D-DBD4-92DAE1659F80}"/>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48503363"/>
      </p:ext>
    </p:extLst>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 id="2147484831" r:id="rId14"/>
    <p:sldLayoutId id="2147484832" r:id="rId15"/>
    <p:sldLayoutId id="2147484833" r:id="rId16"/>
    <p:sldLayoutId id="2147484834" r:id="rId17"/>
    <p:sldLayoutId id="2147484835" r:id="rId18"/>
    <p:sldLayoutId id="2147484836" r:id="rId19"/>
    <p:sldLayoutId id="2147484837" r:id="rId20"/>
    <p:sldLayoutId id="2147484838" r:id="rId21"/>
    <p:sldLayoutId id="2147484839" r:id="rId22"/>
    <p:sldLayoutId id="2147484840" r:id="rId23"/>
    <p:sldLayoutId id="2147484841" r:id="rId24"/>
    <p:sldLayoutId id="2147484842" r:id="rId25"/>
    <p:sldLayoutId id="2147484843" r:id="rId26"/>
    <p:sldLayoutId id="2147484844" r:id="rId27"/>
    <p:sldLayoutId id="2147484845" r:id="rId28"/>
    <p:sldLayoutId id="2147484846" r:id="rId29"/>
  </p:sldLayoutIdLst>
  <p:hf sldNum="0" hdr="0" ft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pic>
        <p:nvPicPr>
          <p:cNvPr id="208" name="Graphic 207">
            <a:extLst>
              <a:ext uri="{FF2B5EF4-FFF2-40B4-BE49-F238E27FC236}">
                <a16:creationId xmlns:a16="http://schemas.microsoft.com/office/drawing/2014/main" id="{AB351E08-0E99-FB1B-77C9-10D157E6623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550863" y="6336448"/>
            <a:ext cx="1381417" cy="233480"/>
          </a:xfrm>
          <a:prstGeom prst="rect">
            <a:avLst/>
          </a:prstGeom>
        </p:spPr>
      </p:pic>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grpSp>
        <p:nvGrpSpPr>
          <p:cNvPr id="18" name="Group 17">
            <a:extLst>
              <a:ext uri="{FF2B5EF4-FFF2-40B4-BE49-F238E27FC236}">
                <a16:creationId xmlns:a16="http://schemas.microsoft.com/office/drawing/2014/main" id="{EDC4579C-23D7-783D-DBD4-92DAE1659F80}"/>
              </a:ext>
            </a:extLst>
          </p:cNvPr>
          <p:cNvGrpSpPr/>
          <p:nvPr/>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40D891FA-F92A-2F4C-0392-CF953CA4BD96}"/>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F5E1749C-2891-5B0A-63EB-744C7EBB42A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9ECEBE0-992C-0B32-021C-4A10FC76F47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1C09D18-2223-F60E-280A-42A9257F628B}"/>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C24845B-6BAA-A9FD-ED3B-991CF397DB29}"/>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6D6BCDB-844A-2864-6D04-EA7DC4742F42}"/>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2468C56-DBB1-CBE7-2E5D-59780155EABF}"/>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CC287C-863C-D81E-1572-E5C8A2AB104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0B104751-8E3E-19D2-5EDB-DC9828BEC4F9}"/>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B12A557-E572-DFCD-DC7D-7A513F087248}"/>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5F6F54B-F5FE-FAC6-3E0C-2D21CA5B44E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28D76D4-643A-0A06-A2A7-284EBA0E17EB}"/>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8157710"/>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 id="2147484859" r:id="rId12"/>
    <p:sldLayoutId id="2147484860" r:id="rId13"/>
    <p:sldLayoutId id="2147484861" r:id="rId14"/>
    <p:sldLayoutId id="2147484862" r:id="rId15"/>
    <p:sldLayoutId id="2147484863" r:id="rId16"/>
    <p:sldLayoutId id="2147484864" r:id="rId17"/>
    <p:sldLayoutId id="2147484865" r:id="rId18"/>
    <p:sldLayoutId id="2147484866" r:id="rId19"/>
    <p:sldLayoutId id="2147484867" r:id="rId20"/>
    <p:sldLayoutId id="2147484868" r:id="rId21"/>
    <p:sldLayoutId id="2147484869" r:id="rId22"/>
    <p:sldLayoutId id="2147484870" r:id="rId23"/>
    <p:sldLayoutId id="2147484871" r:id="rId24"/>
  </p:sldLayoutIdLst>
  <p:hf sldNum="0" hdr="0" ft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720000" indent="-180000" algn="l" defTabSz="914400" rtl="0" eaLnBrk="1" latinLnBrk="0" hangingPunct="1">
        <a:lnSpc>
          <a:spcPct val="100000"/>
        </a:lnSpc>
        <a:spcBef>
          <a:spcPts val="900"/>
        </a:spcBef>
        <a:buClr>
          <a:schemeClr val="bg1"/>
        </a:buClr>
        <a:buFont typeface="Courier New" panose="02070309020205020404" pitchFamily="49" charset="0"/>
        <a:buChar char="o"/>
        <a:defRPr sz="1500" kern="1200">
          <a:solidFill>
            <a:schemeClr val="bg1"/>
          </a:solidFill>
          <a:latin typeface="+mn-lt"/>
          <a:ea typeface="+mn-ea"/>
          <a:cs typeface="+mn-cs"/>
        </a:defRPr>
      </a:lvl4pPr>
      <a:lvl5pPr marL="900000" indent="-180000" algn="l" defTabSz="914400" rtl="0" eaLnBrk="1" latinLnBrk="0" hangingPunct="1">
        <a:lnSpc>
          <a:spcPct val="100000"/>
        </a:lnSpc>
        <a:spcBef>
          <a:spcPts val="900"/>
        </a:spcBef>
        <a:buClr>
          <a:schemeClr val="bg1"/>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5" name="Footer Placeholder 4">
            <a:extLst>
              <a:ext uri="{FF2B5EF4-FFF2-40B4-BE49-F238E27FC236}">
                <a16:creationId xmlns:a16="http://schemas.microsoft.com/office/drawing/2014/main" id="{6667196C-25D5-C3B8-0D57-612FAF9C5C56}"/>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cxnSp>
        <p:nvCxnSpPr>
          <p:cNvPr id="210" name="Straight Connector 209">
            <a:extLst>
              <a:ext uri="{FF2B5EF4-FFF2-40B4-BE49-F238E27FC236}">
                <a16:creationId xmlns:a16="http://schemas.microsoft.com/office/drawing/2014/main" id="{66F11BD9-1D17-E792-B77F-E3B558258D6C}"/>
              </a:ext>
            </a:extLst>
          </p:cNvPr>
          <p:cNvCxnSpPr>
            <a:cxnSpLocks/>
          </p:cNvCxnSpPr>
          <p:nvPr userDrawn="1"/>
        </p:nvCxnSpPr>
        <p:spPr>
          <a:xfrm>
            <a:off x="11420476" y="6344781"/>
            <a:ext cx="0" cy="2158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l="6945" t="19498" r="6909" b="15243"/>
          <a:stretch/>
        </p:blipFill>
        <p:spPr>
          <a:xfrm>
            <a:off x="548482" y="6308725"/>
            <a:ext cx="1381418" cy="309766"/>
          </a:xfrm>
          <a:prstGeom prst="rect">
            <a:avLst/>
          </a:prstGeom>
        </p:spPr>
      </p:pic>
      <p:sp>
        <p:nvSpPr>
          <p:cNvPr id="18" name="Rectangle 17">
            <a:extLst>
              <a:ext uri="{FF2B5EF4-FFF2-40B4-BE49-F238E27FC236}">
                <a16:creationId xmlns:a16="http://schemas.microsoft.com/office/drawing/2014/main" id="{AB82D35C-5974-BAF1-D0B2-19EF045EA5A9}"/>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83554D6-4910-C897-346D-C6BD3FB22724}"/>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A9D5564-A51A-F912-B6D1-03DDCF436C16}"/>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A9FDCC5-AD17-97B6-60DE-293256C1D14D}"/>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2A25641-456A-006F-F213-566C83C0BDC8}"/>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90C853D-2835-DA34-0201-109BCF728636}"/>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8144D72-5444-FE3D-A83F-4FC9DD1576A0}"/>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71AEBD-4B58-8AB4-21D1-06348DD5C6C8}"/>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0B64E72-9B20-4662-B410-A46F821F1C7A}"/>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73D52B8-CEB6-EB51-3940-9CE9FEC17401}"/>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F7B29B5-132C-BF63-CB20-8AA7DBAEB250}"/>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0DA46AC-9A5F-BC79-9E95-E695121C3EFE}"/>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386167"/>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 id="2147484885" r:id="rId1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820566C-0C71-52F3-FF1E-C1993AFEE980}"/>
              </a:ext>
            </a:extLst>
          </p:cNvPr>
          <p:cNvSpPr>
            <a:spLocks noGrp="1"/>
          </p:cNvSpPr>
          <p:nvPr>
            <p:ph type="title"/>
          </p:nvPr>
        </p:nvSpPr>
        <p:spPr>
          <a:xfrm>
            <a:off x="243181" y="240753"/>
            <a:ext cx="7416798" cy="387093"/>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CBCE6BE-C17B-2EA7-869C-EC6CBC4BB5B6}"/>
              </a:ext>
            </a:extLst>
          </p:cNvPr>
          <p:cNvSpPr>
            <a:spLocks noGrp="1"/>
          </p:cNvSpPr>
          <p:nvPr>
            <p:ph type="body" idx="1"/>
          </p:nvPr>
        </p:nvSpPr>
        <p:spPr>
          <a:xfrm>
            <a:off x="658984" y="157321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13" descr="Clarivate logo">
            <a:extLst>
              <a:ext uri="{FF2B5EF4-FFF2-40B4-BE49-F238E27FC236}">
                <a16:creationId xmlns:a16="http://schemas.microsoft.com/office/drawing/2014/main" id="{F16E2BBB-355F-AB81-F5DE-8FE046E5CD95}"/>
              </a:ext>
            </a:extLst>
          </p:cNvPr>
          <p:cNvPicPr>
            <a:picLocks noChangeAspect="1"/>
          </p:cNvPicPr>
          <p:nvPr/>
        </p:nvPicPr>
        <p:blipFill>
          <a:blip r:embed="rId29">
            <a:extLst>
              <a:ext uri="{96DAC541-7B7A-43D3-8B79-37D633B846F1}">
                <asvg:svgBlip xmlns:asvg="http://schemas.microsoft.com/office/drawing/2016/SVG/main" r:embed="rId30"/>
              </a:ext>
            </a:extLst>
          </a:blip>
          <a:srcRect l="50" r="50"/>
          <a:stretch>
            <a:fillRect/>
          </a:stretch>
        </p:blipFill>
        <p:spPr>
          <a:xfrm>
            <a:off x="523038" y="6354000"/>
            <a:ext cx="1371600" cy="406400"/>
          </a:xfrm>
          <a:prstGeom prst="rect">
            <a:avLst/>
          </a:prstGeom>
        </p:spPr>
      </p:pic>
      <p:sp>
        <p:nvSpPr>
          <p:cNvPr id="2" name="Slide Number Placeholder 1">
            <a:extLst>
              <a:ext uri="{FF2B5EF4-FFF2-40B4-BE49-F238E27FC236}">
                <a16:creationId xmlns:a16="http://schemas.microsoft.com/office/drawing/2014/main" id="{EF267B18-C577-1331-53A9-5F421CDF2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6DBEE-108B-C54B-A71F-0F1E32E29253}" type="slidenum">
              <a:rPr lang="en-US" smtClean="0"/>
              <a:t>‹#›</a:t>
            </a:fld>
            <a:endParaRPr lang="en-US"/>
          </a:p>
        </p:txBody>
      </p:sp>
    </p:spTree>
    <p:extLst>
      <p:ext uri="{BB962C8B-B14F-4D97-AF65-F5344CB8AC3E}">
        <p14:creationId xmlns:p14="http://schemas.microsoft.com/office/powerpoint/2010/main" val="789654353"/>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 id="2147484900" r:id="rId14"/>
    <p:sldLayoutId id="2147484901" r:id="rId15"/>
    <p:sldLayoutId id="2147484902" r:id="rId16"/>
    <p:sldLayoutId id="2147484903" r:id="rId17"/>
    <p:sldLayoutId id="2147484904" r:id="rId18"/>
    <p:sldLayoutId id="2147484905" r:id="rId19"/>
    <p:sldLayoutId id="2147484906" r:id="rId20"/>
    <p:sldLayoutId id="2147484907" r:id="rId21"/>
    <p:sldLayoutId id="2147484908" r:id="rId22"/>
    <p:sldLayoutId id="2147484909" r:id="rId23"/>
    <p:sldLayoutId id="2147484910" r:id="rId24"/>
    <p:sldLayoutId id="2147484911" r:id="rId25"/>
    <p:sldLayoutId id="2147484912" r:id="rId26"/>
    <p:sldLayoutId id="214748491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jpe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60.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 Id="rId1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16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160.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6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160.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16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png"/><Relationship Id="rId3" Type="http://schemas.openxmlformats.org/officeDocument/2006/relationships/image" Target="../media/image70.png"/><Relationship Id="rId7" Type="http://schemas.openxmlformats.org/officeDocument/2006/relationships/image" Target="../media/image115.jpeg"/><Relationship Id="rId12" Type="http://schemas.openxmlformats.org/officeDocument/2006/relationships/image" Target="../media/image120.png"/><Relationship Id="rId2" Type="http://schemas.openxmlformats.org/officeDocument/2006/relationships/notesSlide" Target="../notesSlides/notesSlide11.xml"/><Relationship Id="rId16" Type="http://schemas.openxmlformats.org/officeDocument/2006/relationships/image" Target="../media/image124.png"/><Relationship Id="rId1" Type="http://schemas.openxmlformats.org/officeDocument/2006/relationships/slideLayout" Target="../slideLayouts/slideLayout160.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16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10.xml"/><Relationship Id="rId1" Type="http://schemas.openxmlformats.org/officeDocument/2006/relationships/tags" Target="../tags/tag8.xml"/><Relationship Id="rId4" Type="http://schemas.openxmlformats.org/officeDocument/2006/relationships/image" Target="../media/image130.png"/></Relationships>
</file>

<file path=ppt/slides/_rels/slide1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oleObject" Target="../embeddings/oleObject2.bin"/><Relationship Id="rId7" Type="http://schemas.openxmlformats.org/officeDocument/2006/relationships/image" Target="../media/image132.png"/><Relationship Id="rId2" Type="http://schemas.openxmlformats.org/officeDocument/2006/relationships/slideLayout" Target="../slideLayouts/slideLayout210.xml"/><Relationship Id="rId1" Type="http://schemas.openxmlformats.org/officeDocument/2006/relationships/tags" Target="../tags/tag9.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35.png"/><Relationship Id="rId4" Type="http://schemas.openxmlformats.org/officeDocument/2006/relationships/image" Target="../media/image131.emf"/><Relationship Id="rId9"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4.xml"/><Relationship Id="rId1" Type="http://schemas.openxmlformats.org/officeDocument/2006/relationships/tags" Target="../tags/tag10.xml"/><Relationship Id="rId6" Type="http://schemas.openxmlformats.org/officeDocument/2006/relationships/hyperlink" Target="mailto:training@proquest.com" TargetMode="External"/><Relationship Id="rId5" Type="http://schemas.openxmlformats.org/officeDocument/2006/relationships/hyperlink" Target="https://about.proquest.com/products-services/ProQuest-One-Business.html" TargetMode="External"/><Relationship Id="rId4" Type="http://schemas.openxmlformats.org/officeDocument/2006/relationships/hyperlink" Target="https://proquest.libguides.com/pq1busines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srijith.sasidharan@clarivate.com" TargetMode="External"/><Relationship Id="rId2" Type="http://schemas.openxmlformats.org/officeDocument/2006/relationships/hyperlink" Target="https://tinyurl.com/sx7dhk3w" TargetMode="External"/><Relationship Id="rId1" Type="http://schemas.openxmlformats.org/officeDocument/2006/relationships/slideLayout" Target="../slideLayouts/slideLayout36.xml"/><Relationship Id="rId4" Type="http://schemas.openxmlformats.org/officeDocument/2006/relationships/image" Target="../media/image1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png"/><Relationship Id="rId1" Type="http://schemas.openxmlformats.org/officeDocument/2006/relationships/slideLayout" Target="../slideLayouts/slideLayout16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sv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60.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160.xml"/><Relationship Id="rId6" Type="http://schemas.openxmlformats.org/officeDocument/2006/relationships/image" Target="../media/image60.jpeg"/><Relationship Id="rId5" Type="http://schemas.openxmlformats.org/officeDocument/2006/relationships/image" Target="../media/image59.gif"/><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D546E01-DBDC-830D-A287-B8161CB48C22}"/>
              </a:ext>
            </a:extLst>
          </p:cNvPr>
          <p:cNvPicPr>
            <a:picLocks noGrp="1" noChangeAspect="1"/>
          </p:cNvPicPr>
          <p:nvPr>
            <p:ph type="pic" sz="quarter" idx="26"/>
          </p:nvPr>
        </p:nvPicPr>
        <p:blipFill>
          <a:blip r:embed="rId2">
            <a:alphaModFix amt="50000"/>
          </a:blip>
          <a:srcRect/>
          <a:stretch>
            <a:fillRect/>
          </a:stretch>
        </p:blipFill>
        <p:spPr>
          <a:prstGeom prst="rect">
            <a:avLst/>
          </a:prstGeom>
        </p:spPr>
      </p:pic>
      <p:sp>
        <p:nvSpPr>
          <p:cNvPr id="3" name="Text Placeholder 2">
            <a:extLst>
              <a:ext uri="{FF2B5EF4-FFF2-40B4-BE49-F238E27FC236}">
                <a16:creationId xmlns:a16="http://schemas.microsoft.com/office/drawing/2014/main" id="{9375F933-289B-BC42-5A1A-87389A69D44D}"/>
              </a:ext>
            </a:extLst>
          </p:cNvPr>
          <p:cNvSpPr>
            <a:spLocks noGrp="1"/>
          </p:cNvSpPr>
          <p:nvPr>
            <p:ph type="body" sz="quarter" idx="17"/>
          </p:nvPr>
        </p:nvSpPr>
        <p:spPr/>
        <p:txBody>
          <a:bodyPr/>
          <a:lstStyle/>
          <a:p>
            <a:r>
              <a:rPr lang="en-US" dirty="0"/>
              <a:t>Supporting Business Students on Their Path to Success</a:t>
            </a:r>
          </a:p>
        </p:txBody>
      </p:sp>
      <p:sp>
        <p:nvSpPr>
          <p:cNvPr id="4" name="Text Placeholder 3">
            <a:extLst>
              <a:ext uri="{FF2B5EF4-FFF2-40B4-BE49-F238E27FC236}">
                <a16:creationId xmlns:a16="http://schemas.microsoft.com/office/drawing/2014/main" id="{AA8B969B-4787-5803-1506-F8DF616EAACF}"/>
              </a:ext>
            </a:extLst>
          </p:cNvPr>
          <p:cNvSpPr>
            <a:spLocks noGrp="1"/>
          </p:cNvSpPr>
          <p:nvPr>
            <p:ph type="body" sz="quarter" idx="15"/>
          </p:nvPr>
        </p:nvSpPr>
        <p:spPr/>
        <p:txBody>
          <a:bodyPr/>
          <a:lstStyle/>
          <a:p>
            <a:r>
              <a:rPr lang="en-US" dirty="0"/>
              <a:t>Srijith Sasidharan</a:t>
            </a:r>
          </a:p>
        </p:txBody>
      </p:sp>
      <p:sp>
        <p:nvSpPr>
          <p:cNvPr id="5" name="Title 4">
            <a:extLst>
              <a:ext uri="{FF2B5EF4-FFF2-40B4-BE49-F238E27FC236}">
                <a16:creationId xmlns:a16="http://schemas.microsoft.com/office/drawing/2014/main" id="{007A3E8D-EDBA-C780-44C9-AF0584FA0B01}"/>
              </a:ext>
            </a:extLst>
          </p:cNvPr>
          <p:cNvSpPr>
            <a:spLocks noGrp="1"/>
          </p:cNvSpPr>
          <p:nvPr>
            <p:ph type="title"/>
          </p:nvPr>
        </p:nvSpPr>
        <p:spPr>
          <a:xfrm>
            <a:off x="1676400" y="1103448"/>
            <a:ext cx="9316720" cy="1771831"/>
          </a:xfrm>
        </p:spPr>
        <p:txBody>
          <a:bodyPr/>
          <a:lstStyle/>
          <a:p>
            <a:r>
              <a:rPr lang="en-US" dirty="0"/>
              <a:t>Overview of ProQuest Resources for Research and Learning</a:t>
            </a:r>
          </a:p>
        </p:txBody>
      </p:sp>
    </p:spTree>
    <p:extLst>
      <p:ext uri="{BB962C8B-B14F-4D97-AF65-F5344CB8AC3E}">
        <p14:creationId xmlns:p14="http://schemas.microsoft.com/office/powerpoint/2010/main" val="962756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6"/>
          <p:cNvSpPr>
            <a:spLocks noGrp="1"/>
          </p:cNvSpPr>
          <p:nvPr>
            <p:ph type="title"/>
          </p:nvPr>
        </p:nvSpPr>
        <p:spPr>
          <a:xfrm>
            <a:off x="550864" y="368828"/>
            <a:ext cx="8281986" cy="387798"/>
          </a:xfrm>
        </p:spPr>
        <p:txBody>
          <a:bodyPr>
            <a:normAutofit/>
          </a:bodyPr>
          <a:lstStyle/>
          <a:p>
            <a:r>
              <a:rPr lang="en-US"/>
              <a:t>Essential Business Magazines and Newspapers</a:t>
            </a:r>
          </a:p>
        </p:txBody>
      </p:sp>
      <p:graphicFrame>
        <p:nvGraphicFramePr>
          <p:cNvPr id="14" name="Table 13">
            <a:extLst>
              <a:ext uri="{FF2B5EF4-FFF2-40B4-BE49-F238E27FC236}">
                <a16:creationId xmlns:a16="http://schemas.microsoft.com/office/drawing/2014/main" id="{BFAE49D7-C30D-A37B-89F3-522FF14C0BE2}"/>
              </a:ext>
            </a:extLst>
          </p:cNvPr>
          <p:cNvGraphicFramePr>
            <a:graphicFrameLocks noGrp="1"/>
          </p:cNvGraphicFramePr>
          <p:nvPr/>
        </p:nvGraphicFramePr>
        <p:xfrm>
          <a:off x="546100" y="1219201"/>
          <a:ext cx="11095041" cy="4851948"/>
        </p:xfrm>
        <a:graphic>
          <a:graphicData uri="http://schemas.openxmlformats.org/drawingml/2006/table">
            <a:tbl>
              <a:tblPr firstRow="1" bandRow="1">
                <a:effectLst>
                  <a:outerShdw blurRad="50800" algn="ctr" rotWithShape="0">
                    <a:prstClr val="black">
                      <a:alpha val="5000"/>
                    </a:prstClr>
                  </a:outerShdw>
                </a:effectLst>
                <a:tableStyleId>{5C22544A-7EE6-4342-B048-85BDC9FD1C3A}</a:tableStyleId>
              </a:tblPr>
              <a:tblGrid>
                <a:gridCol w="3698347">
                  <a:extLst>
                    <a:ext uri="{9D8B030D-6E8A-4147-A177-3AD203B41FA5}">
                      <a16:colId xmlns:a16="http://schemas.microsoft.com/office/drawing/2014/main" val="2875401123"/>
                    </a:ext>
                  </a:extLst>
                </a:gridCol>
                <a:gridCol w="3698347">
                  <a:extLst>
                    <a:ext uri="{9D8B030D-6E8A-4147-A177-3AD203B41FA5}">
                      <a16:colId xmlns:a16="http://schemas.microsoft.com/office/drawing/2014/main" val="2685970187"/>
                    </a:ext>
                  </a:extLst>
                </a:gridCol>
                <a:gridCol w="3698347">
                  <a:extLst>
                    <a:ext uri="{9D8B030D-6E8A-4147-A177-3AD203B41FA5}">
                      <a16:colId xmlns:a16="http://schemas.microsoft.com/office/drawing/2014/main" val="2610481426"/>
                    </a:ext>
                  </a:extLst>
                </a:gridCol>
              </a:tblGrid>
              <a:tr h="1212987">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1765156"/>
                  </a:ext>
                </a:extLst>
              </a:tr>
              <a:tr h="1212987">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28612607"/>
                  </a:ext>
                </a:extLst>
              </a:tr>
              <a:tr h="1212987">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9775009"/>
                  </a:ext>
                </a:extLst>
              </a:tr>
              <a:tr h="1212987">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94876134"/>
                  </a:ext>
                </a:extLst>
              </a:tr>
            </a:tbl>
          </a:graphicData>
        </a:graphic>
      </p:graphicFrame>
      <p:pic>
        <p:nvPicPr>
          <p:cNvPr id="22" name="Picture 2" descr="Image result for maclean's magazine logo">
            <a:extLst>
              <a:ext uri="{FF2B5EF4-FFF2-40B4-BE49-F238E27FC236}">
                <a16:creationId xmlns:a16="http://schemas.microsoft.com/office/drawing/2014/main" id="{27C9DAB7-FEB3-1F4B-A17D-6F061F05F65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l="10335" t="18873" r="10335" b="18873"/>
          <a:stretch/>
        </p:blipFill>
        <p:spPr bwMode="auto">
          <a:xfrm>
            <a:off x="1416541" y="2766790"/>
            <a:ext cx="1957462" cy="5120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hat Do You Get with Your PR Newswire Release?">
            <a:extLst>
              <a:ext uri="{FF2B5EF4-FFF2-40B4-BE49-F238E27FC236}">
                <a16:creationId xmlns:a16="http://schemas.microsoft.com/office/drawing/2014/main" id="{187B4981-01F3-0ACA-56E2-1EE71839F069}"/>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9028604" y="3803853"/>
            <a:ext cx="1526720" cy="8956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barron's">
            <a:extLst>
              <a:ext uri="{FF2B5EF4-FFF2-40B4-BE49-F238E27FC236}">
                <a16:creationId xmlns:a16="http://schemas.microsoft.com/office/drawing/2014/main" id="{0701E129-BFB2-317D-3ABF-EF352F4035F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07710" y="5257414"/>
            <a:ext cx="1971820" cy="4144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2D6F2BD-3FBF-3F6F-493A-868D18C47413}"/>
              </a:ext>
            </a:extLst>
          </p:cNvPr>
          <p:cNvPicPr>
            <a:picLocks noChangeAspect="1"/>
          </p:cNvPicPr>
          <p:nvPr/>
        </p:nvPicPr>
        <p:blipFill>
          <a:blip r:embed="rId6"/>
          <a:stretch>
            <a:fillRect/>
          </a:stretch>
        </p:blipFill>
        <p:spPr>
          <a:xfrm>
            <a:off x="8192244" y="2780727"/>
            <a:ext cx="3199440" cy="484170"/>
          </a:xfrm>
          <a:prstGeom prst="rect">
            <a:avLst/>
          </a:prstGeom>
        </p:spPr>
      </p:pic>
      <p:pic>
        <p:nvPicPr>
          <p:cNvPr id="3074" name="Picture 2">
            <a:extLst>
              <a:ext uri="{FF2B5EF4-FFF2-40B4-BE49-F238E27FC236}">
                <a16:creationId xmlns:a16="http://schemas.microsoft.com/office/drawing/2014/main" id="{5B4A4561-0AF7-3EC4-AD71-A699D57E94D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4966308" y="2846600"/>
            <a:ext cx="2254624" cy="3524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wnload The Economist Logo in SVG Vector or PNG File Format - Logo.wine">
            <a:extLst>
              <a:ext uri="{FF2B5EF4-FFF2-40B4-BE49-F238E27FC236}">
                <a16:creationId xmlns:a16="http://schemas.microsoft.com/office/drawing/2014/main" id="{2D4D3670-7FF0-EDFE-5F74-2133ECDCEC00}"/>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11861" t="21208" r="11861" b="21208"/>
          <a:stretch/>
        </p:blipFill>
        <p:spPr bwMode="auto">
          <a:xfrm>
            <a:off x="1728044" y="1489888"/>
            <a:ext cx="1334456" cy="67161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s echos (56132) Free EPS, SVG Download / 4 Vector">
            <a:extLst>
              <a:ext uri="{FF2B5EF4-FFF2-40B4-BE49-F238E27FC236}">
                <a16:creationId xmlns:a16="http://schemas.microsoft.com/office/drawing/2014/main" id="{ABDB20C2-C77F-9CA6-AA63-45BBC2DD2909}"/>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36630" b="36630"/>
          <a:stretch/>
        </p:blipFill>
        <p:spPr bwMode="auto">
          <a:xfrm>
            <a:off x="1429688" y="3993466"/>
            <a:ext cx="1931168" cy="51640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o Nuclear Weapons Matter? | The Marathon Initiative">
            <a:extLst>
              <a:ext uri="{FF2B5EF4-FFF2-40B4-BE49-F238E27FC236}">
                <a16:creationId xmlns:a16="http://schemas.microsoft.com/office/drawing/2014/main" id="{92C4E199-EAD7-6619-362D-6E2A903D8390}"/>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l="16021" t="42289" r="13167" b="39305"/>
          <a:stretch/>
        </p:blipFill>
        <p:spPr bwMode="auto">
          <a:xfrm>
            <a:off x="851173" y="5279517"/>
            <a:ext cx="3088198" cy="37027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oint of View Oral (Issues) Years 11 &amp; 12 - VCE English &amp; EAL: Home ...">
            <a:extLst>
              <a:ext uri="{FF2B5EF4-FFF2-40B4-BE49-F238E27FC236}">
                <a16:creationId xmlns:a16="http://schemas.microsoft.com/office/drawing/2014/main" id="{32E20786-4EC3-A5C2-CBE6-9A9C269AA81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83127" y="3881523"/>
            <a:ext cx="1820988" cy="74029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he Wall Street Journal - SheerID">
            <a:extLst>
              <a:ext uri="{FF2B5EF4-FFF2-40B4-BE49-F238E27FC236}">
                <a16:creationId xmlns:a16="http://schemas.microsoft.com/office/drawing/2014/main" id="{C94B98B8-5869-B3D9-BE4A-62F7C4385E49}"/>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l="17887" t="30902" r="15805" b="27323"/>
          <a:stretch/>
        </p:blipFill>
        <p:spPr bwMode="auto">
          <a:xfrm>
            <a:off x="5513063" y="1459922"/>
            <a:ext cx="1161114" cy="73154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C539E81A-220F-A0F3-65CD-F7BD12D30D10}"/>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8786992" y="1515157"/>
            <a:ext cx="2009946" cy="62107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ongratulations! The PNG Image Has Been Downloaded (Et - Transparent ...">
            <a:extLst>
              <a:ext uri="{FF2B5EF4-FFF2-40B4-BE49-F238E27FC236}">
                <a16:creationId xmlns:a16="http://schemas.microsoft.com/office/drawing/2014/main" id="{38E465F0-CDE9-756E-9473-B82B1B0F4A9B}"/>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8203566" y="5316377"/>
            <a:ext cx="3176796" cy="29655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AB34159-7B27-94F8-D3A3-291781C8793F}"/>
              </a:ext>
            </a:extLst>
          </p:cNvPr>
          <p:cNvSpPr>
            <a:spLocks noGrp="1"/>
          </p:cNvSpPr>
          <p:nvPr>
            <p:ph type="sldNum" sz="quarter" idx="11"/>
          </p:nvPr>
        </p:nvSpPr>
        <p:spPr/>
        <p:txBody>
          <a:bodyPr/>
          <a:lstStyle/>
          <a:p>
            <a:fld id="{F59CD943-D024-467A-B36E-F11E1285ED75}" type="slidenum">
              <a:rPr lang="en-GB" smtClean="0"/>
              <a:pPr/>
              <a:t>10</a:t>
            </a:fld>
            <a:endParaRPr lang="en-GB"/>
          </a:p>
        </p:txBody>
      </p:sp>
    </p:spTree>
    <p:extLst>
      <p:ext uri="{BB962C8B-B14F-4D97-AF65-F5344CB8AC3E}">
        <p14:creationId xmlns:p14="http://schemas.microsoft.com/office/powerpoint/2010/main" val="1542170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3D7B21-FDFE-8971-2C52-27CA5069EBAE}"/>
              </a:ext>
            </a:extLst>
          </p:cNvPr>
          <p:cNvSpPr>
            <a:spLocks/>
          </p:cNvSpPr>
          <p:nvPr/>
        </p:nvSpPr>
        <p:spPr>
          <a:xfrm>
            <a:off x="550863" y="1641229"/>
            <a:ext cx="5616575" cy="4530333"/>
          </a:xfrm>
          <a:prstGeom prst="rect">
            <a:avLst/>
          </a:prstGeom>
          <a:solidFill>
            <a:schemeClr val="bg1"/>
          </a:solidFill>
          <a:ln>
            <a:noFill/>
          </a:ln>
          <a:effectLst>
            <a:outerShdw blurRad="63500" algn="ctr" rotWithShape="0">
              <a:prstClr val="black">
                <a:alpha val="5000"/>
              </a:prstClr>
            </a:outerShdw>
          </a:effectLst>
        </p:spPr>
        <p:txBody>
          <a:bodyPr wrap="square" lIns="137160" tIns="667512" rIns="137160" bIns="45720" rtlCol="0" anchor="t">
            <a:noAutofit/>
          </a:bodyPr>
          <a:lstStyle/>
          <a:p>
            <a:pPr algn="ctr">
              <a:spcAft>
                <a:spcPts val="800"/>
              </a:spcAft>
            </a:pPr>
            <a:endParaRPr lang="en-US" err="1"/>
          </a:p>
        </p:txBody>
      </p:sp>
      <p:sp>
        <p:nvSpPr>
          <p:cNvPr id="30" name="Title 6"/>
          <p:cNvSpPr>
            <a:spLocks noGrp="1"/>
          </p:cNvSpPr>
          <p:nvPr>
            <p:ph type="title"/>
          </p:nvPr>
        </p:nvSpPr>
        <p:spPr>
          <a:xfrm>
            <a:off x="550864" y="368828"/>
            <a:ext cx="8281986" cy="387798"/>
          </a:xfrm>
        </p:spPr>
        <p:txBody>
          <a:bodyPr>
            <a:normAutofit/>
          </a:bodyPr>
          <a:lstStyle/>
          <a:p>
            <a:r>
              <a:rPr lang="en-GB"/>
              <a:t>The Latest Thinking First</a:t>
            </a:r>
            <a:endParaRPr lang="en-US"/>
          </a:p>
        </p:txBody>
      </p:sp>
      <p:sp>
        <p:nvSpPr>
          <p:cNvPr id="3" name="Text Placeholder 2">
            <a:extLst>
              <a:ext uri="{FF2B5EF4-FFF2-40B4-BE49-F238E27FC236}">
                <a16:creationId xmlns:a16="http://schemas.microsoft.com/office/drawing/2014/main" id="{BDBDC70E-2A84-86C3-47C8-E83C50244699}"/>
              </a:ext>
            </a:extLst>
          </p:cNvPr>
          <p:cNvSpPr>
            <a:spLocks noGrp="1"/>
          </p:cNvSpPr>
          <p:nvPr>
            <p:ph type="body" sz="quarter" idx="13"/>
          </p:nvPr>
        </p:nvSpPr>
        <p:spPr>
          <a:xfrm>
            <a:off x="550863" y="806450"/>
            <a:ext cx="11090275" cy="553998"/>
          </a:xfrm>
        </p:spPr>
        <p:txBody>
          <a:bodyPr>
            <a:spAutoFit/>
          </a:bodyPr>
          <a:lstStyle/>
          <a:p>
            <a:r>
              <a:rPr lang="en-US"/>
              <a:t>First-released working papers, dissertations, conference papers can take 3+ years to get into scholarly journals or books</a:t>
            </a:r>
          </a:p>
        </p:txBody>
      </p:sp>
      <p:sp>
        <p:nvSpPr>
          <p:cNvPr id="17" name="Rectangle 16">
            <a:extLst>
              <a:ext uri="{FF2B5EF4-FFF2-40B4-BE49-F238E27FC236}">
                <a16:creationId xmlns:a16="http://schemas.microsoft.com/office/drawing/2014/main" id="{C2771032-EA27-A8D1-E6C6-993C86CA60DC}"/>
              </a:ext>
            </a:extLst>
          </p:cNvPr>
          <p:cNvSpPr>
            <a:spLocks/>
          </p:cNvSpPr>
          <p:nvPr/>
        </p:nvSpPr>
        <p:spPr>
          <a:xfrm>
            <a:off x="6157278" y="1378860"/>
            <a:ext cx="5488622" cy="4929864"/>
          </a:xfrm>
          <a:prstGeom prst="rect">
            <a:avLst/>
          </a:prstGeom>
          <a:solidFill>
            <a:schemeClr val="bg1">
              <a:lumMod val="95000"/>
            </a:schemeClr>
          </a:solidFill>
          <a:ln>
            <a:noFill/>
          </a:ln>
          <a:effectLst/>
        </p:spPr>
        <p:txBody>
          <a:bodyPr wrap="square" lIns="137160" tIns="667512" rIns="137160" bIns="45720" rtlCol="0" anchor="t">
            <a:noAutofit/>
          </a:bodyPr>
          <a:lstStyle/>
          <a:p>
            <a:pPr algn="ctr">
              <a:spcAft>
                <a:spcPts val="800"/>
              </a:spcAft>
            </a:pPr>
            <a:endParaRPr lang="en-US" err="1"/>
          </a:p>
        </p:txBody>
      </p:sp>
      <p:sp>
        <p:nvSpPr>
          <p:cNvPr id="2" name="TextBox 1"/>
          <p:cNvSpPr txBox="1">
            <a:spLocks/>
          </p:cNvSpPr>
          <p:nvPr/>
        </p:nvSpPr>
        <p:spPr>
          <a:xfrm>
            <a:off x="2996565" y="2288264"/>
            <a:ext cx="3023553" cy="276999"/>
          </a:xfrm>
          <a:prstGeom prst="rect">
            <a:avLst/>
          </a:prstGeom>
          <a:noFill/>
        </p:spPr>
        <p:txBody>
          <a:bodyPr wrap="square" lIns="0" tIns="0" rIns="0" bIns="0" rtlCol="0" anchor="ctr">
            <a:spAutoFit/>
          </a:bodyPr>
          <a:lstStyle/>
          <a:p>
            <a:pPr defTabSz="457200" eaLnBrk="1" fontAlgn="auto" hangingPunct="1">
              <a:spcBef>
                <a:spcPts val="0"/>
              </a:spcBef>
              <a:spcAft>
                <a:spcPts val="0"/>
              </a:spcAft>
            </a:pPr>
            <a:r>
              <a:rPr lang="en-GB">
                <a:ea typeface="+mn-ea"/>
              </a:rPr>
              <a:t>Over 550K with full text links</a:t>
            </a:r>
            <a:endParaRPr lang="en-US">
              <a:ea typeface="+mn-ea"/>
            </a:endParaRPr>
          </a:p>
        </p:txBody>
      </p:sp>
      <p:sp>
        <p:nvSpPr>
          <p:cNvPr id="62" name="TextBox 61"/>
          <p:cNvSpPr txBox="1">
            <a:spLocks/>
          </p:cNvSpPr>
          <p:nvPr/>
        </p:nvSpPr>
        <p:spPr>
          <a:xfrm>
            <a:off x="2996565" y="3767893"/>
            <a:ext cx="3023553" cy="276999"/>
          </a:xfrm>
          <a:prstGeom prst="rect">
            <a:avLst/>
          </a:prstGeom>
          <a:noFill/>
        </p:spPr>
        <p:txBody>
          <a:bodyPr wrap="square" lIns="0" tIns="0" rIns="0" bIns="0" rtlCol="0" anchor="ctr">
            <a:spAutoFit/>
          </a:bodyPr>
          <a:lstStyle/>
          <a:p>
            <a:pPr defTabSz="457200" eaLnBrk="1" fontAlgn="auto" hangingPunct="1">
              <a:spcBef>
                <a:spcPts val="0"/>
              </a:spcBef>
              <a:spcAft>
                <a:spcPts val="0"/>
              </a:spcAft>
            </a:pPr>
            <a:r>
              <a:rPr lang="en-US">
                <a:ea typeface="+mn-ea"/>
              </a:rPr>
              <a:t>Over 50K in full text</a:t>
            </a:r>
          </a:p>
        </p:txBody>
      </p:sp>
      <p:sp>
        <p:nvSpPr>
          <p:cNvPr id="71" name="TextBox 70"/>
          <p:cNvSpPr txBox="1">
            <a:spLocks/>
          </p:cNvSpPr>
          <p:nvPr/>
        </p:nvSpPr>
        <p:spPr>
          <a:xfrm>
            <a:off x="2996565" y="5247523"/>
            <a:ext cx="3023553" cy="276999"/>
          </a:xfrm>
          <a:prstGeom prst="rect">
            <a:avLst/>
          </a:prstGeom>
          <a:noFill/>
        </p:spPr>
        <p:txBody>
          <a:bodyPr wrap="square" lIns="0" tIns="0" rIns="0" bIns="0" rtlCol="0" anchor="ctr">
            <a:spAutoFit/>
          </a:bodyPr>
          <a:lstStyle/>
          <a:p>
            <a:pPr defTabSz="457200" eaLnBrk="1" fontAlgn="auto" hangingPunct="1">
              <a:spcBef>
                <a:spcPts val="0"/>
              </a:spcBef>
              <a:spcAft>
                <a:spcPts val="0"/>
              </a:spcAft>
            </a:pPr>
            <a:r>
              <a:rPr lang="en-US">
                <a:ea typeface="+mn-ea"/>
              </a:rPr>
              <a:t>25K in full text</a:t>
            </a:r>
          </a:p>
        </p:txBody>
      </p:sp>
      <p:cxnSp>
        <p:nvCxnSpPr>
          <p:cNvPr id="14" name="Straight Connector 13">
            <a:extLst>
              <a:ext uri="{FF2B5EF4-FFF2-40B4-BE49-F238E27FC236}">
                <a16:creationId xmlns:a16="http://schemas.microsoft.com/office/drawing/2014/main" id="{6C8C8BC2-3728-B2FA-4AB5-EE94B56A69CB}"/>
              </a:ext>
            </a:extLst>
          </p:cNvPr>
          <p:cNvCxnSpPr>
            <a:cxnSpLocks/>
          </p:cNvCxnSpPr>
          <p:nvPr/>
        </p:nvCxnSpPr>
        <p:spPr>
          <a:xfrm>
            <a:off x="2996565" y="3166578"/>
            <a:ext cx="3023553"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B3187A-DA2A-9E73-CBD8-AE28DD9833FC}"/>
              </a:ext>
            </a:extLst>
          </p:cNvPr>
          <p:cNvCxnSpPr>
            <a:cxnSpLocks/>
          </p:cNvCxnSpPr>
          <p:nvPr/>
        </p:nvCxnSpPr>
        <p:spPr>
          <a:xfrm>
            <a:off x="2996565" y="4646208"/>
            <a:ext cx="3023553"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9" name="Picture 28" descr="478117023.jpg">
            <a:extLst>
              <a:ext uri="{FF2B5EF4-FFF2-40B4-BE49-F238E27FC236}">
                <a16:creationId xmlns:a16="http://schemas.microsoft.com/office/drawing/2014/main" id="{9A9B75A5-2DA6-424F-B482-EFD619BD8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079" r="18079"/>
          <a:stretch/>
        </p:blipFill>
        <p:spPr>
          <a:xfrm>
            <a:off x="6294438" y="1516019"/>
            <a:ext cx="5214302" cy="4655543"/>
          </a:xfrm>
          <a:prstGeom prst="rect">
            <a:avLst/>
          </a:prstGeom>
          <a:ln w="6350">
            <a:solidFill>
              <a:schemeClr val="bg1">
                <a:lumMod val="85000"/>
              </a:schemeClr>
            </a:solidFill>
          </a:ln>
        </p:spPr>
      </p:pic>
      <p:sp>
        <p:nvSpPr>
          <p:cNvPr id="36" name="TextBox 35">
            <a:extLst>
              <a:ext uri="{FF2B5EF4-FFF2-40B4-BE49-F238E27FC236}">
                <a16:creationId xmlns:a16="http://schemas.microsoft.com/office/drawing/2014/main" id="{10C12D04-5DF6-2D84-3734-259830C2993E}"/>
              </a:ext>
            </a:extLst>
          </p:cNvPr>
          <p:cNvSpPr txBox="1">
            <a:spLocks/>
          </p:cNvSpPr>
          <p:nvPr/>
        </p:nvSpPr>
        <p:spPr>
          <a:xfrm>
            <a:off x="642303" y="1732668"/>
            <a:ext cx="2217102" cy="1388190"/>
          </a:xfrm>
          <a:prstGeom prst="rect">
            <a:avLst/>
          </a:prstGeom>
          <a:solidFill>
            <a:schemeClr val="bg1">
              <a:lumMod val="95000"/>
              <a:alpha val="69000"/>
            </a:schemeClr>
          </a:solidFill>
        </p:spPr>
        <p:txBody>
          <a:bodyPr wrap="square" lIns="91440" tIns="685800" rIns="91440" bIns="45720" rtlCol="0" anchor="t">
            <a:noAutofit/>
          </a:bodyPr>
          <a:lstStyle/>
          <a:p>
            <a:pPr algn="ctr" defTabSz="457200" eaLnBrk="1" fontAlgn="auto" hangingPunct="1">
              <a:spcBef>
                <a:spcPts val="0"/>
              </a:spcBef>
              <a:spcAft>
                <a:spcPts val="0"/>
              </a:spcAft>
            </a:pPr>
            <a:r>
              <a:rPr lang="en-US" b="1">
                <a:ea typeface="+mn-ea"/>
              </a:rPr>
              <a:t>Working Papers</a:t>
            </a:r>
          </a:p>
        </p:txBody>
      </p:sp>
      <p:sp>
        <p:nvSpPr>
          <p:cNvPr id="37" name="TextBox 36">
            <a:extLst>
              <a:ext uri="{FF2B5EF4-FFF2-40B4-BE49-F238E27FC236}">
                <a16:creationId xmlns:a16="http://schemas.microsoft.com/office/drawing/2014/main" id="{530DE4D3-5A75-95C3-F18A-25126B83DCDC}"/>
              </a:ext>
            </a:extLst>
          </p:cNvPr>
          <p:cNvSpPr txBox="1">
            <a:spLocks/>
          </p:cNvSpPr>
          <p:nvPr/>
        </p:nvSpPr>
        <p:spPr>
          <a:xfrm>
            <a:off x="642303" y="3212298"/>
            <a:ext cx="2217102" cy="1388190"/>
          </a:xfrm>
          <a:prstGeom prst="rect">
            <a:avLst/>
          </a:prstGeom>
          <a:solidFill>
            <a:schemeClr val="bg1">
              <a:lumMod val="95000"/>
              <a:alpha val="69000"/>
            </a:schemeClr>
          </a:solidFill>
        </p:spPr>
        <p:txBody>
          <a:bodyPr wrap="square" lIns="91440" tIns="685800" rIns="91440" bIns="45720" rtlCol="0" anchor="t">
            <a:noAutofit/>
          </a:bodyPr>
          <a:lstStyle/>
          <a:p>
            <a:pPr algn="ctr" defTabSz="457200" eaLnBrk="1" fontAlgn="auto" hangingPunct="1">
              <a:spcBef>
                <a:spcPts val="0"/>
              </a:spcBef>
              <a:spcAft>
                <a:spcPts val="0"/>
              </a:spcAft>
            </a:pPr>
            <a:r>
              <a:rPr lang="en-US" b="1">
                <a:ea typeface="+mn-ea"/>
              </a:rPr>
              <a:t>Dissertations</a:t>
            </a:r>
          </a:p>
        </p:txBody>
      </p:sp>
      <p:sp>
        <p:nvSpPr>
          <p:cNvPr id="38" name="TextBox 37">
            <a:extLst>
              <a:ext uri="{FF2B5EF4-FFF2-40B4-BE49-F238E27FC236}">
                <a16:creationId xmlns:a16="http://schemas.microsoft.com/office/drawing/2014/main" id="{0CE23C3F-5136-44F4-A14C-E67C9CF2A0C5}"/>
              </a:ext>
            </a:extLst>
          </p:cNvPr>
          <p:cNvSpPr txBox="1">
            <a:spLocks/>
          </p:cNvSpPr>
          <p:nvPr/>
        </p:nvSpPr>
        <p:spPr>
          <a:xfrm>
            <a:off x="642303" y="4691928"/>
            <a:ext cx="2217102" cy="1388190"/>
          </a:xfrm>
          <a:prstGeom prst="rect">
            <a:avLst/>
          </a:prstGeom>
          <a:solidFill>
            <a:schemeClr val="bg1">
              <a:lumMod val="95000"/>
              <a:alpha val="69000"/>
            </a:schemeClr>
          </a:solidFill>
        </p:spPr>
        <p:txBody>
          <a:bodyPr wrap="square" lIns="91440" tIns="685800" rIns="91440" bIns="45720" rtlCol="0" anchor="t">
            <a:noAutofit/>
          </a:bodyPr>
          <a:lstStyle/>
          <a:p>
            <a:pPr algn="ctr" defTabSz="457200" eaLnBrk="1" fontAlgn="auto" hangingPunct="1">
              <a:spcBef>
                <a:spcPts val="0"/>
              </a:spcBef>
              <a:spcAft>
                <a:spcPts val="0"/>
              </a:spcAft>
            </a:pPr>
            <a:r>
              <a:rPr lang="en-US" b="1">
                <a:ea typeface="+mn-ea"/>
              </a:rPr>
              <a:t>Conference proceedings</a:t>
            </a:r>
          </a:p>
        </p:txBody>
      </p:sp>
      <p:pic>
        <p:nvPicPr>
          <p:cNvPr id="49" name="Picture 48" descr="A purple paper with a black background&#10;&#10;Description automatically generated">
            <a:extLst>
              <a:ext uri="{FF2B5EF4-FFF2-40B4-BE49-F238E27FC236}">
                <a16:creationId xmlns:a16="http://schemas.microsoft.com/office/drawing/2014/main" id="{06D752A5-536E-28D3-BDAD-6FE9B46074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8067" y="1859668"/>
            <a:ext cx="365574" cy="365574"/>
          </a:xfrm>
          <a:prstGeom prst="rect">
            <a:avLst/>
          </a:prstGeom>
        </p:spPr>
      </p:pic>
      <p:pic>
        <p:nvPicPr>
          <p:cNvPr id="51" name="Picture 50" descr="A purple book with lines on it&#10;&#10;Description automatically generated">
            <a:extLst>
              <a:ext uri="{FF2B5EF4-FFF2-40B4-BE49-F238E27FC236}">
                <a16:creationId xmlns:a16="http://schemas.microsoft.com/office/drawing/2014/main" id="{9FD80BFD-33A3-EC22-60C7-FDC3F4C2E8C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28282" y="3339298"/>
            <a:ext cx="445144" cy="445144"/>
          </a:xfrm>
          <a:prstGeom prst="rect">
            <a:avLst/>
          </a:prstGeom>
        </p:spPr>
      </p:pic>
      <p:pic>
        <p:nvPicPr>
          <p:cNvPr id="53" name="Picture 52" descr="A group of people with a circle and a circle&#10;&#10;Description automatically generated">
            <a:extLst>
              <a:ext uri="{FF2B5EF4-FFF2-40B4-BE49-F238E27FC236}">
                <a16:creationId xmlns:a16="http://schemas.microsoft.com/office/drawing/2014/main" id="{66C501B8-2458-D120-F22B-B2513EAC6B9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32666" y="4818928"/>
            <a:ext cx="436376" cy="436376"/>
          </a:xfrm>
          <a:prstGeom prst="rect">
            <a:avLst/>
          </a:prstGeom>
        </p:spPr>
      </p:pic>
      <p:sp>
        <p:nvSpPr>
          <p:cNvPr id="41" name="Slide Number Placeholder 40">
            <a:extLst>
              <a:ext uri="{FF2B5EF4-FFF2-40B4-BE49-F238E27FC236}">
                <a16:creationId xmlns:a16="http://schemas.microsoft.com/office/drawing/2014/main" id="{19630345-9E7C-2A36-4186-B348ECA265B4}"/>
              </a:ext>
            </a:extLst>
          </p:cNvPr>
          <p:cNvSpPr>
            <a:spLocks noGrp="1"/>
          </p:cNvSpPr>
          <p:nvPr>
            <p:ph type="sldNum" sz="quarter" idx="11"/>
          </p:nvPr>
        </p:nvSpPr>
        <p:spPr/>
        <p:txBody>
          <a:bodyPr/>
          <a:lstStyle/>
          <a:p>
            <a:fld id="{F59CD943-D024-467A-B36E-F11E1285ED75}" type="slidenum">
              <a:rPr lang="en-GB" smtClean="0"/>
              <a:pPr/>
              <a:t>11</a:t>
            </a:fld>
            <a:endParaRPr lang="en-GB"/>
          </a:p>
        </p:txBody>
      </p:sp>
    </p:spTree>
    <p:extLst>
      <p:ext uri="{BB962C8B-B14F-4D97-AF65-F5344CB8AC3E}">
        <p14:creationId xmlns:p14="http://schemas.microsoft.com/office/powerpoint/2010/main" val="320804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C05049-7061-9AD7-B5E0-5ACCBE5CCA58}"/>
              </a:ext>
            </a:extLst>
          </p:cNvPr>
          <p:cNvSpPr>
            <a:spLocks noGrp="1"/>
          </p:cNvSpPr>
          <p:nvPr>
            <p:ph type="title"/>
          </p:nvPr>
        </p:nvSpPr>
        <p:spPr>
          <a:xfrm>
            <a:off x="550864" y="368828"/>
            <a:ext cx="8281986" cy="387798"/>
          </a:xfrm>
        </p:spPr>
        <p:txBody>
          <a:bodyPr/>
          <a:lstStyle/>
          <a:p>
            <a:r>
              <a:rPr lang="en-US" dirty="0"/>
              <a:t>Global </a:t>
            </a:r>
            <a:r>
              <a:rPr lang="en-US" dirty="0" err="1"/>
              <a:t>Newsstream</a:t>
            </a:r>
            <a:endParaRPr lang="en-US" dirty="0"/>
          </a:p>
        </p:txBody>
      </p:sp>
      <p:sp>
        <p:nvSpPr>
          <p:cNvPr id="25" name="Text Placeholder 24">
            <a:extLst>
              <a:ext uri="{FF2B5EF4-FFF2-40B4-BE49-F238E27FC236}">
                <a16:creationId xmlns:a16="http://schemas.microsoft.com/office/drawing/2014/main" id="{81FB1C46-96BC-24C4-C199-CF92FC2C0BCF}"/>
              </a:ext>
            </a:extLst>
          </p:cNvPr>
          <p:cNvSpPr>
            <a:spLocks noGrp="1"/>
          </p:cNvSpPr>
          <p:nvPr>
            <p:ph type="body" sz="quarter" idx="13"/>
          </p:nvPr>
        </p:nvSpPr>
        <p:spPr>
          <a:xfrm>
            <a:off x="550864" y="807192"/>
            <a:ext cx="8281986" cy="336973"/>
          </a:xfrm>
        </p:spPr>
        <p:txBody>
          <a:bodyPr/>
          <a:lstStyle/>
          <a:p>
            <a:r>
              <a:rPr lang="en-US"/>
              <a:t>Premier current news coverage with 40+ years of backfile</a:t>
            </a:r>
          </a:p>
        </p:txBody>
      </p:sp>
      <p:sp>
        <p:nvSpPr>
          <p:cNvPr id="15" name="TextBox 14">
            <a:extLst>
              <a:ext uri="{FF2B5EF4-FFF2-40B4-BE49-F238E27FC236}">
                <a16:creationId xmlns:a16="http://schemas.microsoft.com/office/drawing/2014/main" id="{7912C1DB-D400-E342-8165-E49AEE548BE0}"/>
              </a:ext>
            </a:extLst>
          </p:cNvPr>
          <p:cNvSpPr txBox="1"/>
          <p:nvPr/>
        </p:nvSpPr>
        <p:spPr>
          <a:xfrm>
            <a:off x="1" y="1148803"/>
            <a:ext cx="12191999" cy="830997"/>
          </a:xfrm>
          <a:prstGeom prst="rect">
            <a:avLst/>
          </a:prstGeom>
          <a:solidFill>
            <a:schemeClr val="bg1">
              <a:lumMod val="95000"/>
              <a:alpha val="50000"/>
            </a:schemeClr>
          </a:solidFill>
          <a:ln>
            <a:noFill/>
          </a:ln>
        </p:spPr>
        <p:txBody>
          <a:bodyPr wrap="square" lIns="548640" tIns="91440" rIns="548640" bIns="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LT Pro"/>
                <a:ea typeface="+mn-ea"/>
                <a:cs typeface="+mn-cs"/>
              </a:rPr>
              <a:t>Researchers gain full-text access to nearly 2,000 sources from ProQuest's U.S., Canadian, and International </a:t>
            </a:r>
            <a:r>
              <a:rPr kumimoji="0" lang="en-US" sz="1400" b="0" i="0" u="none" strike="noStrike" kern="1200" cap="none" spc="0" normalizeH="0" baseline="0" noProof="0" err="1">
                <a:ln>
                  <a:noFill/>
                </a:ln>
                <a:solidFill>
                  <a:srgbClr val="000000"/>
                </a:solidFill>
                <a:effectLst/>
                <a:uLnTx/>
                <a:uFillTx/>
                <a:latin typeface="Avenir Next LT Pro"/>
                <a:ea typeface="+mn-ea"/>
                <a:cs typeface="+mn-cs"/>
              </a:rPr>
              <a:t>Newsstream</a:t>
            </a:r>
            <a:r>
              <a:rPr kumimoji="0" lang="en-US" sz="1400" b="0" i="0" u="none" strike="noStrike" kern="1200" cap="none" spc="0" normalizeH="0" baseline="0" noProof="0">
                <a:ln>
                  <a:noFill/>
                </a:ln>
                <a:solidFill>
                  <a:srgbClr val="000000"/>
                </a:solidFill>
                <a:effectLst/>
                <a:uLnTx/>
                <a:uFillTx/>
                <a:latin typeface="Avenir Next LT Pro"/>
                <a:ea typeface="+mn-ea"/>
                <a:cs typeface="+mn-cs"/>
              </a:rPr>
              <a:t> collections, including newspapers, newswires, broadcast transcripts, and websites, with an extensive archive reaching back to the 1980s, providing valuable historical context for their research.</a:t>
            </a: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3" name="Rectangle: Rounded Corners 42">
            <a:extLst>
              <a:ext uri="{FF2B5EF4-FFF2-40B4-BE49-F238E27FC236}">
                <a16:creationId xmlns:a16="http://schemas.microsoft.com/office/drawing/2014/main" id="{B314E2FE-2A25-4A29-134A-1B7EE37AD59D}"/>
              </a:ext>
            </a:extLst>
          </p:cNvPr>
          <p:cNvSpPr>
            <a:spLocks/>
          </p:cNvSpPr>
          <p:nvPr/>
        </p:nvSpPr>
        <p:spPr>
          <a:xfrm>
            <a:off x="658865" y="3628115"/>
            <a:ext cx="3595949" cy="1709142"/>
          </a:xfrm>
          <a:prstGeom prst="roundRect">
            <a:avLst>
              <a:gd name="adj" fmla="val 2700"/>
            </a:avLst>
          </a:prstGeom>
          <a:solidFill>
            <a:schemeClr val="bg1"/>
          </a:solidFill>
          <a:ln>
            <a:noFill/>
          </a:ln>
          <a:effectLst>
            <a:outerShdw blurRad="63500" algn="ctr" rotWithShape="0">
              <a:srgbClr val="000000">
                <a:alpha val="5000"/>
              </a:srgbClr>
            </a:outerShdw>
          </a:effectLst>
        </p:spPr>
        <p:txBody>
          <a:bodyPr wrap="square" lIns="91440" tIns="91440" rIns="91440" bIns="91440" rtlCol="0" anchor="t">
            <a:spAutoFit/>
          </a:bodyPr>
          <a:lstStyle/>
          <a:p>
            <a:pPr marL="2857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Explore hundreds of U.S. and Canadian major dailies including </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The New York Times, The Wall Street Journal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and </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Globe and Mail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alongside leading international titles such as </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The Guardian, Le Monde, The Times of India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and</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 The Age. </a:t>
            </a:r>
          </a:p>
        </p:txBody>
      </p:sp>
      <p:sp>
        <p:nvSpPr>
          <p:cNvPr id="44" name="Rectangle: Rounded Corners 43">
            <a:extLst>
              <a:ext uri="{FF2B5EF4-FFF2-40B4-BE49-F238E27FC236}">
                <a16:creationId xmlns:a16="http://schemas.microsoft.com/office/drawing/2014/main" id="{55A6D141-B81E-96EF-A9FA-8DF7FBA5C944}"/>
              </a:ext>
            </a:extLst>
          </p:cNvPr>
          <p:cNvSpPr>
            <a:spLocks/>
          </p:cNvSpPr>
          <p:nvPr/>
        </p:nvSpPr>
        <p:spPr>
          <a:xfrm>
            <a:off x="4392558" y="3632983"/>
            <a:ext cx="3595949" cy="2082046"/>
          </a:xfrm>
          <a:prstGeom prst="roundRect">
            <a:avLst>
              <a:gd name="adj" fmla="val 2700"/>
            </a:avLst>
          </a:prstGeom>
          <a:solidFill>
            <a:schemeClr val="bg1"/>
          </a:solidFill>
          <a:ln>
            <a:noFill/>
          </a:ln>
          <a:effectLst>
            <a:outerShdw blurRad="63500" algn="ctr" rotWithShape="0">
              <a:srgbClr val="000000">
                <a:alpha val="5000"/>
              </a:srgbClr>
            </a:outerShdw>
          </a:effectLst>
        </p:spPr>
        <p:txBody>
          <a:bodyPr wrap="square" lIns="91440" tIns="91440" rIns="91440" bIns="91440" rtlCol="0" anchor="t">
            <a:spAutoFit/>
          </a:bodyPr>
          <a:lstStyle/>
          <a:p>
            <a:pPr marL="285750" marR="0" lvl="2"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 Extensive coverage across digital, print, and video news sources.</a:t>
            </a:r>
          </a:p>
          <a:p>
            <a:pPr marL="285750" marR="0" lvl="2"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Video sources are increasingly important to educators and researchers.</a:t>
            </a:r>
          </a:p>
          <a:p>
            <a:pPr marL="742950" marR="0" lvl="4"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Watch</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 The New York Times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and</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 Washington Post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video</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and</a:t>
            </a:r>
            <a:r>
              <a:rPr kumimoji="0" lang="en-US" sz="1400" b="0" i="1" u="none" strike="noStrike" kern="1200" cap="none" spc="0" normalizeH="0" baseline="0" noProof="0" dirty="0">
                <a:ln>
                  <a:noFill/>
                </a:ln>
                <a:solidFill>
                  <a:prstClr val="black"/>
                </a:solidFill>
                <a:effectLst/>
                <a:uLnTx/>
                <a:uFillTx/>
                <a:latin typeface="Avenir Next LT Pro"/>
                <a:ea typeface="+mn-ea"/>
                <a:cs typeface="+mn-cs"/>
              </a:rPr>
              <a:t> CBS 60 MINUTES </a:t>
            </a: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segments</a:t>
            </a:r>
          </a:p>
        </p:txBody>
      </p:sp>
      <p:sp>
        <p:nvSpPr>
          <p:cNvPr id="45" name="Rectangle: Rounded Corners 44">
            <a:extLst>
              <a:ext uri="{FF2B5EF4-FFF2-40B4-BE49-F238E27FC236}">
                <a16:creationId xmlns:a16="http://schemas.microsoft.com/office/drawing/2014/main" id="{F30F8635-9803-42AB-1637-70FC5C43D11A}"/>
              </a:ext>
            </a:extLst>
          </p:cNvPr>
          <p:cNvSpPr>
            <a:spLocks/>
          </p:cNvSpPr>
          <p:nvPr/>
        </p:nvSpPr>
        <p:spPr>
          <a:xfrm>
            <a:off x="8126251" y="3624380"/>
            <a:ext cx="3595949" cy="1491615"/>
          </a:xfrm>
          <a:prstGeom prst="roundRect">
            <a:avLst>
              <a:gd name="adj" fmla="val 2700"/>
            </a:avLst>
          </a:prstGeom>
          <a:solidFill>
            <a:schemeClr val="bg1"/>
          </a:solidFill>
          <a:ln>
            <a:noFill/>
          </a:ln>
          <a:effectLst>
            <a:outerShdw blurRad="63500" algn="ctr" rotWithShape="0">
              <a:srgbClr val="000000">
                <a:alpha val="5000"/>
              </a:srgbClr>
            </a:outerShdw>
          </a:effectLst>
        </p:spPr>
        <p:txBody>
          <a:bodyPr wrap="square" lIns="91440" tIns="91440" rIns="91440" bIns="91440" rtlCol="0" anchor="t">
            <a:spAutoFit/>
          </a:bodyPr>
          <a:lstStyle/>
          <a:p>
            <a:pPr marL="285750" marR="0" lvl="2" indent="-1714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Leverage ProQuest Research Assistant, an AI-powered tool that identifies document takeaways and suggests next research steps, plus detailed indexing, citation tools, and multilingual translation options.</a:t>
            </a:r>
          </a:p>
        </p:txBody>
      </p:sp>
      <p:pic>
        <p:nvPicPr>
          <p:cNvPr id="51" name="Picture 10" descr="The Wall Street Journal Logo transparent PNG - StickPNG">
            <a:extLst>
              <a:ext uri="{FF2B5EF4-FFF2-40B4-BE49-F238E27FC236}">
                <a16:creationId xmlns:a16="http://schemas.microsoft.com/office/drawing/2014/main" id="{C97DE826-E2D5-50E3-571E-B59C4CD4BA8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01522" y="2238675"/>
            <a:ext cx="3785874" cy="50182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Le Monde – Logos Download">
            <a:extLst>
              <a:ext uri="{FF2B5EF4-FFF2-40B4-BE49-F238E27FC236}">
                <a16:creationId xmlns:a16="http://schemas.microsoft.com/office/drawing/2014/main" id="{C222D8F3-48DF-BDB6-7EA3-8FA3823BE107}"/>
              </a:ext>
            </a:extLst>
          </p:cNvPr>
          <p:cNvPicPr>
            <a:picLocks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0385134" y="2238675"/>
            <a:ext cx="1229066" cy="43003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4" descr="The Guardian Logo PNG Transparent – Brands Logos">
            <a:extLst>
              <a:ext uri="{FF2B5EF4-FFF2-40B4-BE49-F238E27FC236}">
                <a16:creationId xmlns:a16="http://schemas.microsoft.com/office/drawing/2014/main" id="{7325E1D5-DDC5-07E6-A8F1-C492EA898964}"/>
              </a:ext>
            </a:extLst>
          </p:cNvPr>
          <p:cNvPicPr>
            <a:picLocks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8136496" y="2245467"/>
            <a:ext cx="1857443" cy="48824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New York Times Logo, symbol, meaning, history, PNG, brand">
            <a:extLst>
              <a:ext uri="{FF2B5EF4-FFF2-40B4-BE49-F238E27FC236}">
                <a16:creationId xmlns:a16="http://schemas.microsoft.com/office/drawing/2014/main" id="{B8AA34C3-F850-2B3B-2849-D5FA0D876EC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34960" b="34960"/>
          <a:stretch/>
        </p:blipFill>
        <p:spPr bwMode="auto">
          <a:xfrm>
            <a:off x="4468037" y="2227860"/>
            <a:ext cx="3287817" cy="55628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A8AD6BC5-7465-B35D-2A14-A815CC6015B3}"/>
              </a:ext>
            </a:extLst>
          </p:cNvPr>
          <p:cNvCxnSpPr/>
          <p:nvPr/>
        </p:nvCxnSpPr>
        <p:spPr>
          <a:xfrm>
            <a:off x="773165" y="3628115"/>
            <a:ext cx="4572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BB26C82-A1EE-D28A-E4E9-6FC8D68BFAC7}"/>
              </a:ext>
            </a:extLst>
          </p:cNvPr>
          <p:cNvCxnSpPr/>
          <p:nvPr/>
        </p:nvCxnSpPr>
        <p:spPr>
          <a:xfrm>
            <a:off x="4506859" y="3632983"/>
            <a:ext cx="4572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3D179F-F298-BA62-4E21-A5C531CB7C0C}"/>
              </a:ext>
            </a:extLst>
          </p:cNvPr>
          <p:cNvCxnSpPr/>
          <p:nvPr/>
        </p:nvCxnSpPr>
        <p:spPr>
          <a:xfrm>
            <a:off x="8240551" y="3624380"/>
            <a:ext cx="4572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16" descr="A purple and black paper with text&#10;&#10;Description automatically generated">
            <a:extLst>
              <a:ext uri="{FF2B5EF4-FFF2-40B4-BE49-F238E27FC236}">
                <a16:creationId xmlns:a16="http://schemas.microsoft.com/office/drawing/2014/main" id="{A0876ABF-E7DA-0B05-1B3C-64ED00D7C50C}"/>
              </a:ext>
            </a:extLst>
          </p:cNvPr>
          <p:cNvPicPr>
            <a:picLocks/>
          </p:cNvPicPr>
          <p:nvPr/>
        </p:nvPicPr>
        <p:blipFill>
          <a:blip r:embed="rId7" cstate="hqprint">
            <a:extLst>
              <a:ext uri="{28A0092B-C50C-407E-A947-70E740481C1C}">
                <a14:useLocalDpi xmlns:a14="http://schemas.microsoft.com/office/drawing/2010/main"/>
              </a:ext>
            </a:extLst>
          </a:blip>
          <a:stretch>
            <a:fillRect/>
          </a:stretch>
        </p:blipFill>
        <p:spPr>
          <a:xfrm>
            <a:off x="781100" y="3184576"/>
            <a:ext cx="427037" cy="427037"/>
          </a:xfrm>
          <a:prstGeom prst="rect">
            <a:avLst/>
          </a:prstGeom>
        </p:spPr>
      </p:pic>
      <p:pic>
        <p:nvPicPr>
          <p:cNvPr id="19" name="Picture 18" descr="A purple magnifying glass&#10;&#10;Description automatically generated">
            <a:extLst>
              <a:ext uri="{FF2B5EF4-FFF2-40B4-BE49-F238E27FC236}">
                <a16:creationId xmlns:a16="http://schemas.microsoft.com/office/drawing/2014/main" id="{99661E47-00C2-8C0F-73BE-6190539CCBFF}"/>
              </a:ext>
            </a:extLst>
          </p:cNvPr>
          <p:cNvPicPr>
            <a:picLocks/>
          </p:cNvPicPr>
          <p:nvPr/>
        </p:nvPicPr>
        <p:blipFill>
          <a:blip r:embed="rId8" cstate="hqprint">
            <a:extLst>
              <a:ext uri="{28A0092B-C50C-407E-A947-70E740481C1C}">
                <a14:useLocalDpi xmlns:a14="http://schemas.microsoft.com/office/drawing/2010/main"/>
              </a:ext>
            </a:extLst>
          </a:blip>
          <a:stretch>
            <a:fillRect/>
          </a:stretch>
        </p:blipFill>
        <p:spPr>
          <a:xfrm>
            <a:off x="4506859" y="3184576"/>
            <a:ext cx="427037" cy="427037"/>
          </a:xfrm>
          <a:prstGeom prst="rect">
            <a:avLst/>
          </a:prstGeom>
        </p:spPr>
      </p:pic>
      <p:pic>
        <p:nvPicPr>
          <p:cNvPr id="21" name="Picture 20" descr="A purple wrench on a black background&#10;&#10;Description automatically generated">
            <a:extLst>
              <a:ext uri="{FF2B5EF4-FFF2-40B4-BE49-F238E27FC236}">
                <a16:creationId xmlns:a16="http://schemas.microsoft.com/office/drawing/2014/main" id="{65EA942F-9BD8-124B-D885-4D90020FB031}"/>
              </a:ext>
            </a:extLst>
          </p:cNvPr>
          <p:cNvPicPr>
            <a:picLocks/>
          </p:cNvPicPr>
          <p:nvPr/>
        </p:nvPicPr>
        <p:blipFill>
          <a:blip r:embed="rId9" cstate="hqprint">
            <a:extLst>
              <a:ext uri="{28A0092B-C50C-407E-A947-70E740481C1C}">
                <a14:useLocalDpi xmlns:a14="http://schemas.microsoft.com/office/drawing/2010/main"/>
              </a:ext>
            </a:extLst>
          </a:blip>
          <a:stretch>
            <a:fillRect/>
          </a:stretch>
        </p:blipFill>
        <p:spPr>
          <a:xfrm>
            <a:off x="8240552" y="3184576"/>
            <a:ext cx="427037" cy="427037"/>
          </a:xfrm>
          <a:prstGeom prst="rect">
            <a:avLst/>
          </a:prstGeom>
        </p:spPr>
      </p:pic>
      <p:pic>
        <p:nvPicPr>
          <p:cNvPr id="11" name="Picture 10">
            <a:extLst>
              <a:ext uri="{FF2B5EF4-FFF2-40B4-BE49-F238E27FC236}">
                <a16:creationId xmlns:a16="http://schemas.microsoft.com/office/drawing/2014/main" id="{E012952E-7384-A96A-FAA7-6CDF1A405BD1}"/>
              </a:ext>
            </a:extLst>
          </p:cNvPr>
          <p:cNvPicPr>
            <a:picLocks noChangeAspect="1"/>
          </p:cNvPicPr>
          <p:nvPr/>
        </p:nvPicPr>
        <p:blipFill>
          <a:blip r:embed="rId10"/>
          <a:stretch>
            <a:fillRect/>
          </a:stretch>
        </p:blipFill>
        <p:spPr>
          <a:xfrm>
            <a:off x="1230364" y="3309867"/>
            <a:ext cx="1767993" cy="323116"/>
          </a:xfrm>
          <a:prstGeom prst="rect">
            <a:avLst/>
          </a:prstGeom>
        </p:spPr>
      </p:pic>
      <p:pic>
        <p:nvPicPr>
          <p:cNvPr id="8" name="Picture 7">
            <a:extLst>
              <a:ext uri="{FF2B5EF4-FFF2-40B4-BE49-F238E27FC236}">
                <a16:creationId xmlns:a16="http://schemas.microsoft.com/office/drawing/2014/main" id="{35339C69-2218-F366-8A9D-70E58CA7DF35}"/>
              </a:ext>
            </a:extLst>
          </p:cNvPr>
          <p:cNvPicPr>
            <a:picLocks noChangeAspect="1"/>
          </p:cNvPicPr>
          <p:nvPr/>
        </p:nvPicPr>
        <p:blipFill>
          <a:blip r:embed="rId11"/>
          <a:stretch>
            <a:fillRect/>
          </a:stretch>
        </p:blipFill>
        <p:spPr>
          <a:xfrm>
            <a:off x="4933896" y="3267442"/>
            <a:ext cx="1938696" cy="323116"/>
          </a:xfrm>
          <a:prstGeom prst="rect">
            <a:avLst/>
          </a:prstGeom>
        </p:spPr>
      </p:pic>
      <p:pic>
        <p:nvPicPr>
          <p:cNvPr id="12" name="Picture 11">
            <a:extLst>
              <a:ext uri="{FF2B5EF4-FFF2-40B4-BE49-F238E27FC236}">
                <a16:creationId xmlns:a16="http://schemas.microsoft.com/office/drawing/2014/main" id="{A4B78B6E-2C51-C00A-B8F7-D7EA25EFF0F2}"/>
              </a:ext>
            </a:extLst>
          </p:cNvPr>
          <p:cNvPicPr>
            <a:picLocks noChangeAspect="1"/>
          </p:cNvPicPr>
          <p:nvPr/>
        </p:nvPicPr>
        <p:blipFill>
          <a:blip r:embed="rId12"/>
          <a:stretch>
            <a:fillRect/>
          </a:stretch>
        </p:blipFill>
        <p:spPr>
          <a:xfrm>
            <a:off x="8642876" y="3246388"/>
            <a:ext cx="1322947" cy="323116"/>
          </a:xfrm>
          <a:prstGeom prst="rect">
            <a:avLst/>
          </a:prstGeom>
        </p:spPr>
      </p:pic>
      <p:sp>
        <p:nvSpPr>
          <p:cNvPr id="59" name="Footer Placeholder 2">
            <a:extLst>
              <a:ext uri="{FF2B5EF4-FFF2-40B4-BE49-F238E27FC236}">
                <a16:creationId xmlns:a16="http://schemas.microsoft.com/office/drawing/2014/main" id="{6AA96E7B-3F3A-97FD-A87D-F691719FC868}"/>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60" name="Slide Number Placeholder 3">
            <a:extLst>
              <a:ext uri="{FF2B5EF4-FFF2-40B4-BE49-F238E27FC236}">
                <a16:creationId xmlns:a16="http://schemas.microsoft.com/office/drawing/2014/main" id="{1E626DBF-B8B8-A48C-F400-FD706943D522}"/>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848872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19C53E56-D879-DF46-8C6B-55044F0A3B40}"/>
              </a:ext>
            </a:extLst>
          </p:cNvPr>
          <p:cNvSpPr>
            <a:spLocks noGrp="1"/>
          </p:cNvSpPr>
          <p:nvPr>
            <p:ph type="title"/>
          </p:nvPr>
        </p:nvSpPr>
        <p:spPr/>
        <p:txBody>
          <a:bodyPr/>
          <a:lstStyle/>
          <a:p>
            <a:r>
              <a:rPr lang="en-US" dirty="0"/>
              <a:t>Academic Complete</a:t>
            </a:r>
          </a:p>
        </p:txBody>
      </p:sp>
      <p:sp>
        <p:nvSpPr>
          <p:cNvPr id="6" name="Text Placeholder 5">
            <a:extLst>
              <a:ext uri="{FF2B5EF4-FFF2-40B4-BE49-F238E27FC236}">
                <a16:creationId xmlns:a16="http://schemas.microsoft.com/office/drawing/2014/main" id="{7FC3AC56-3CEA-BB03-1DBB-EE61431288D9}"/>
              </a:ext>
            </a:extLst>
          </p:cNvPr>
          <p:cNvSpPr>
            <a:spLocks noGrp="1"/>
          </p:cNvSpPr>
          <p:nvPr>
            <p:ph type="body" sz="quarter" idx="13"/>
          </p:nvPr>
        </p:nvSpPr>
        <p:spPr/>
        <p:txBody>
          <a:bodyPr/>
          <a:lstStyle/>
          <a:p>
            <a:r>
              <a:rPr lang="en-US" sz="2000" i="1" dirty="0"/>
              <a:t>The foundational </a:t>
            </a:r>
            <a:r>
              <a:rPr lang="en-US" sz="2000" i="1" dirty="0" err="1"/>
              <a:t>ebook</a:t>
            </a:r>
            <a:r>
              <a:rPr lang="en-US" sz="2000" i="1" dirty="0"/>
              <a:t> subscription for academic excellence</a:t>
            </a:r>
          </a:p>
        </p:txBody>
      </p:sp>
      <p:sp>
        <p:nvSpPr>
          <p:cNvPr id="21" name="Footer Placeholder 2">
            <a:extLst>
              <a:ext uri="{FF2B5EF4-FFF2-40B4-BE49-F238E27FC236}">
                <a16:creationId xmlns:a16="http://schemas.microsoft.com/office/drawing/2014/main" id="{F7C248AE-7B88-0CDE-92E6-1382A148EFBA}"/>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23" name="Slide Number Placeholder 3">
            <a:extLst>
              <a:ext uri="{FF2B5EF4-FFF2-40B4-BE49-F238E27FC236}">
                <a16:creationId xmlns:a16="http://schemas.microsoft.com/office/drawing/2014/main" id="{7AF82E3C-6F4D-6C17-3A56-DEEBE3AB7A00}"/>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5" name="Rectangle 24">
            <a:extLst>
              <a:ext uri="{FF2B5EF4-FFF2-40B4-BE49-F238E27FC236}">
                <a16:creationId xmlns:a16="http://schemas.microsoft.com/office/drawing/2014/main" id="{4873DAEC-5DA3-921E-DD65-C3F048A1B33C}"/>
              </a:ext>
            </a:extLst>
          </p:cNvPr>
          <p:cNvSpPr>
            <a:spLocks/>
          </p:cNvSpPr>
          <p:nvPr/>
        </p:nvSpPr>
        <p:spPr>
          <a:xfrm>
            <a:off x="4686300" y="1386840"/>
            <a:ext cx="6959601" cy="4823460"/>
          </a:xfrm>
          <a:prstGeom prst="rect">
            <a:avLst/>
          </a:prstGeom>
          <a:solidFill>
            <a:schemeClr val="bg1"/>
          </a:solidFill>
          <a:ln>
            <a:noFill/>
          </a:ln>
          <a:effectLst>
            <a:outerShdw blurRad="63500" algn="ctr" rotWithShape="0">
              <a:prstClr val="black">
                <a:alpha val="5000"/>
              </a:prstClr>
            </a:outerShdw>
          </a:effectLst>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6" name="Rectangle 25">
            <a:extLst>
              <a:ext uri="{FF2B5EF4-FFF2-40B4-BE49-F238E27FC236}">
                <a16:creationId xmlns:a16="http://schemas.microsoft.com/office/drawing/2014/main" id="{68B3302C-B7C2-A968-595F-50F75C0B0C8A}"/>
              </a:ext>
            </a:extLst>
          </p:cNvPr>
          <p:cNvSpPr>
            <a:spLocks/>
          </p:cNvSpPr>
          <p:nvPr/>
        </p:nvSpPr>
        <p:spPr>
          <a:xfrm>
            <a:off x="546099" y="1386840"/>
            <a:ext cx="4016375" cy="4823460"/>
          </a:xfrm>
          <a:prstGeom prst="rect">
            <a:avLst/>
          </a:prstGeom>
          <a:solidFill>
            <a:schemeClr val="bg1"/>
          </a:solidFill>
          <a:ln>
            <a:noFill/>
          </a:ln>
          <a:effectLst>
            <a:outerShdw blurRad="63500" algn="ctr" rotWithShape="0">
              <a:prstClr val="black">
                <a:alpha val="5000"/>
              </a:prstClr>
            </a:outerShdw>
          </a:effectLst>
        </p:spPr>
        <p:txBody>
          <a:bodyPr wrap="square" lIns="137160" tIns="1143000" rIns="137160" bIns="91440" rtlCol="0" anchor="t">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a:ea typeface="+mn-ea"/>
                <a:cs typeface="+mn-cs"/>
              </a:rPr>
              <a:t>Academic Complete is ProQuest’s flagship subscription database trusted by libraries around the world. For more than </a:t>
            </a:r>
            <a:r>
              <a:rPr kumimoji="0" lang="en-US" sz="2000" b="1" i="0" u="none" strike="noStrike" kern="1200" cap="none" spc="0" normalizeH="0" baseline="0" noProof="0" dirty="0">
                <a:ln>
                  <a:noFill/>
                </a:ln>
                <a:solidFill>
                  <a:prstClr val="black"/>
                </a:solidFill>
                <a:effectLst/>
                <a:uLnTx/>
                <a:uFillTx/>
                <a:latin typeface="Avenir Next LT Pro"/>
                <a:ea typeface="+mn-ea"/>
                <a:cs typeface="+mn-cs"/>
              </a:rPr>
              <a:t>two decades,</a:t>
            </a:r>
            <a:r>
              <a:rPr kumimoji="0" lang="en-US" sz="2000" b="0" i="0" u="none" strike="noStrike" kern="1200" cap="none" spc="0" normalizeH="0" baseline="0" noProof="0" dirty="0">
                <a:ln>
                  <a:noFill/>
                </a:ln>
                <a:solidFill>
                  <a:prstClr val="black"/>
                </a:solidFill>
                <a:effectLst/>
                <a:uLnTx/>
                <a:uFillTx/>
                <a:latin typeface="Avenir Next LT Pro"/>
                <a:ea typeface="+mn-ea"/>
                <a:cs typeface="+mn-cs"/>
              </a:rPr>
              <a:t> students have relied on Academic </a:t>
            </a:r>
            <a:r>
              <a:rPr kumimoji="0" lang="en-US" sz="2000" b="0" i="0" u="none" strike="noStrike" kern="1200" cap="none" spc="0" normalizeH="0" baseline="0" noProof="0" dirty="0" err="1">
                <a:ln>
                  <a:noFill/>
                </a:ln>
                <a:solidFill>
                  <a:prstClr val="black"/>
                </a:solidFill>
                <a:effectLst/>
                <a:uLnTx/>
                <a:uFillTx/>
                <a:latin typeface="Avenir Next LT Pro"/>
                <a:ea typeface="+mn-ea"/>
                <a:cs typeface="+mn-cs"/>
              </a:rPr>
              <a:t>Complete’s</a:t>
            </a:r>
            <a:r>
              <a:rPr kumimoji="0" lang="en-US" sz="2000" b="0" i="0" u="none" strike="noStrike" kern="1200" cap="none" spc="0" normalizeH="0" baseline="0" noProof="0" dirty="0">
                <a:ln>
                  <a:noFill/>
                </a:ln>
                <a:solidFill>
                  <a:prstClr val="black"/>
                </a:solidFill>
                <a:effectLst/>
                <a:uLnTx/>
                <a:uFillTx/>
                <a:latin typeface="Avenir Next LT Pro"/>
                <a:ea typeface="+mn-ea"/>
                <a:cs typeface="+mn-cs"/>
              </a:rPr>
              <a:t> unlimited access, multidisciplinary coverage, and powerful research tools.</a:t>
            </a:r>
          </a:p>
        </p:txBody>
      </p:sp>
      <p:sp>
        <p:nvSpPr>
          <p:cNvPr id="28" name="Rectangle 27">
            <a:extLst>
              <a:ext uri="{FF2B5EF4-FFF2-40B4-BE49-F238E27FC236}">
                <a16:creationId xmlns:a16="http://schemas.microsoft.com/office/drawing/2014/main" id="{FCFF2FF3-3573-3212-6A25-9DD5A812C6CC}"/>
              </a:ext>
            </a:extLst>
          </p:cNvPr>
          <p:cNvSpPr/>
          <p:nvPr/>
        </p:nvSpPr>
        <p:spPr>
          <a:xfrm>
            <a:off x="4777740" y="1478280"/>
            <a:ext cx="708660" cy="4640580"/>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9" name="TextBox 28">
            <a:extLst>
              <a:ext uri="{FF2B5EF4-FFF2-40B4-BE49-F238E27FC236}">
                <a16:creationId xmlns:a16="http://schemas.microsoft.com/office/drawing/2014/main" id="{7CEA59F1-CEEB-0555-5A4D-1A1922FE581E}"/>
              </a:ext>
            </a:extLst>
          </p:cNvPr>
          <p:cNvSpPr txBox="1">
            <a:spLocks/>
          </p:cNvSpPr>
          <p:nvPr/>
        </p:nvSpPr>
        <p:spPr>
          <a:xfrm>
            <a:off x="5610225" y="1545386"/>
            <a:ext cx="593947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242,300+ </a:t>
            </a:r>
            <a:r>
              <a:rPr kumimoji="0" lang="en-US" sz="2000" b="0" i="0" u="none" strike="noStrike" kern="1200" cap="none" spc="0" normalizeH="0" baseline="0" noProof="0" err="1">
                <a:ln>
                  <a:noFill/>
                </a:ln>
                <a:solidFill>
                  <a:prstClr val="black"/>
                </a:solidFill>
                <a:effectLst/>
                <a:uLnTx/>
                <a:uFillTx/>
                <a:latin typeface="Avenir Next LT Pro"/>
                <a:ea typeface="+mn-ea"/>
                <a:cs typeface="+mn-cs"/>
              </a:rPr>
              <a:t>ebooks</a:t>
            </a:r>
            <a:r>
              <a:rPr kumimoji="0" lang="en-US" sz="2000" b="0" i="0" u="none" strike="noStrike" kern="1200" cap="none" spc="0" normalizeH="0" baseline="0" noProof="0">
                <a:ln>
                  <a:noFill/>
                </a:ln>
                <a:solidFill>
                  <a:prstClr val="black"/>
                </a:solidFill>
                <a:effectLst/>
                <a:uLnTx/>
                <a:uFillTx/>
                <a:latin typeface="Avenir Next LT Pro"/>
                <a:ea typeface="+mn-ea"/>
                <a:cs typeface="+mn-cs"/>
              </a:rPr>
              <a:t> hand selected for quality over quantity.</a:t>
            </a:r>
          </a:p>
        </p:txBody>
      </p:sp>
      <p:sp>
        <p:nvSpPr>
          <p:cNvPr id="30" name="TextBox 29">
            <a:extLst>
              <a:ext uri="{FF2B5EF4-FFF2-40B4-BE49-F238E27FC236}">
                <a16:creationId xmlns:a16="http://schemas.microsoft.com/office/drawing/2014/main" id="{4CA0281E-74C4-B43C-7577-36C12222E886}"/>
              </a:ext>
            </a:extLst>
          </p:cNvPr>
          <p:cNvSpPr txBox="1">
            <a:spLocks/>
          </p:cNvSpPr>
          <p:nvPr/>
        </p:nvSpPr>
        <p:spPr>
          <a:xfrm>
            <a:off x="5610225" y="2599357"/>
            <a:ext cx="593947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43,400+ fully DRM-free titles. </a:t>
            </a:r>
          </a:p>
        </p:txBody>
      </p:sp>
      <p:sp>
        <p:nvSpPr>
          <p:cNvPr id="31" name="TextBox 30">
            <a:extLst>
              <a:ext uri="{FF2B5EF4-FFF2-40B4-BE49-F238E27FC236}">
                <a16:creationId xmlns:a16="http://schemas.microsoft.com/office/drawing/2014/main" id="{A88369E3-F5CC-64B2-8B97-C4849CDB4752}"/>
              </a:ext>
            </a:extLst>
          </p:cNvPr>
          <p:cNvSpPr txBox="1">
            <a:spLocks/>
          </p:cNvSpPr>
          <p:nvPr/>
        </p:nvSpPr>
        <p:spPr>
          <a:xfrm>
            <a:off x="5610225" y="4707300"/>
            <a:ext cx="593947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15,400 in-demand titles from Wiley publishing.</a:t>
            </a:r>
          </a:p>
        </p:txBody>
      </p:sp>
      <p:sp>
        <p:nvSpPr>
          <p:cNvPr id="32" name="TextBox 31">
            <a:extLst>
              <a:ext uri="{FF2B5EF4-FFF2-40B4-BE49-F238E27FC236}">
                <a16:creationId xmlns:a16="http://schemas.microsoft.com/office/drawing/2014/main" id="{B85801EF-7846-62C9-1305-B3F7373103CC}"/>
              </a:ext>
            </a:extLst>
          </p:cNvPr>
          <p:cNvSpPr txBox="1">
            <a:spLocks/>
          </p:cNvSpPr>
          <p:nvPr/>
        </p:nvSpPr>
        <p:spPr>
          <a:xfrm>
            <a:off x="5610225" y="3345552"/>
            <a:ext cx="5939474"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42,000+ notable and award-winning titles from CHOICE, Library Journal Starred Reviews, RCL, DOODY’s, BKCI. </a:t>
            </a:r>
          </a:p>
        </p:txBody>
      </p:sp>
      <p:cxnSp>
        <p:nvCxnSpPr>
          <p:cNvPr id="33" name="Straight Connector 32">
            <a:extLst>
              <a:ext uri="{FF2B5EF4-FFF2-40B4-BE49-F238E27FC236}">
                <a16:creationId xmlns:a16="http://schemas.microsoft.com/office/drawing/2014/main" id="{815F1630-5D24-506C-0D3A-1AE4AD3F3879}"/>
              </a:ext>
            </a:extLst>
          </p:cNvPr>
          <p:cNvCxnSpPr>
            <a:cxnSpLocks/>
          </p:cNvCxnSpPr>
          <p:nvPr/>
        </p:nvCxnSpPr>
        <p:spPr>
          <a:xfrm>
            <a:off x="5610225" y="2380148"/>
            <a:ext cx="593947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B6D306-2208-735A-233F-59EAD52159F3}"/>
              </a:ext>
            </a:extLst>
          </p:cNvPr>
          <p:cNvCxnSpPr>
            <a:cxnSpLocks/>
          </p:cNvCxnSpPr>
          <p:nvPr/>
        </p:nvCxnSpPr>
        <p:spPr>
          <a:xfrm>
            <a:off x="5610225" y="3126343"/>
            <a:ext cx="593947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E4059A-180C-4561-E5EF-AA9ED421963E}"/>
              </a:ext>
            </a:extLst>
          </p:cNvPr>
          <p:cNvCxnSpPr>
            <a:cxnSpLocks/>
          </p:cNvCxnSpPr>
          <p:nvPr/>
        </p:nvCxnSpPr>
        <p:spPr>
          <a:xfrm>
            <a:off x="5610225" y="4488091"/>
            <a:ext cx="593947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F19AB8C-A052-3C30-FF62-D4A2F32DDC88}"/>
              </a:ext>
            </a:extLst>
          </p:cNvPr>
          <p:cNvSpPr txBox="1">
            <a:spLocks/>
          </p:cNvSpPr>
          <p:nvPr/>
        </p:nvSpPr>
        <p:spPr>
          <a:xfrm>
            <a:off x="5610225" y="5453496"/>
            <a:ext cx="593947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7 catalog enrichment elements for greater discovery and usage.</a:t>
            </a:r>
          </a:p>
        </p:txBody>
      </p:sp>
      <p:cxnSp>
        <p:nvCxnSpPr>
          <p:cNvPr id="51" name="Straight Connector 50">
            <a:extLst>
              <a:ext uri="{FF2B5EF4-FFF2-40B4-BE49-F238E27FC236}">
                <a16:creationId xmlns:a16="http://schemas.microsoft.com/office/drawing/2014/main" id="{A7A9E417-B0F7-E1DB-B18E-0E07BE70B0E0}"/>
              </a:ext>
            </a:extLst>
          </p:cNvPr>
          <p:cNvCxnSpPr>
            <a:cxnSpLocks/>
          </p:cNvCxnSpPr>
          <p:nvPr/>
        </p:nvCxnSpPr>
        <p:spPr>
          <a:xfrm>
            <a:off x="5610225" y="5234286"/>
            <a:ext cx="593947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descr="A purple square with lines&#10;&#10;Description automatically generated">
            <a:extLst>
              <a:ext uri="{FF2B5EF4-FFF2-40B4-BE49-F238E27FC236}">
                <a16:creationId xmlns:a16="http://schemas.microsoft.com/office/drawing/2014/main" id="{1B99CDDB-2204-3AD1-FC4E-36678C0EE4D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49395" y="1626212"/>
            <a:ext cx="609782" cy="609782"/>
          </a:xfrm>
          <a:prstGeom prst="rect">
            <a:avLst/>
          </a:prstGeom>
        </p:spPr>
      </p:pic>
      <p:pic>
        <p:nvPicPr>
          <p:cNvPr id="54" name="Picture 53" descr="A purple and black computer screen&#10;&#10;Description automatically generated">
            <a:extLst>
              <a:ext uri="{FF2B5EF4-FFF2-40B4-BE49-F238E27FC236}">
                <a16:creationId xmlns:a16="http://schemas.microsoft.com/office/drawing/2014/main" id="{150B7E7F-CEA6-F5F8-B98D-F367716A1A0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85182" y="1606274"/>
            <a:ext cx="493776" cy="493776"/>
          </a:xfrm>
          <a:prstGeom prst="rect">
            <a:avLst/>
          </a:prstGeom>
        </p:spPr>
      </p:pic>
      <p:pic>
        <p:nvPicPr>
          <p:cNvPr id="56" name="Picture 55">
            <a:extLst>
              <a:ext uri="{FF2B5EF4-FFF2-40B4-BE49-F238E27FC236}">
                <a16:creationId xmlns:a16="http://schemas.microsoft.com/office/drawing/2014/main" id="{4C1B0C3F-76A8-D0AF-D16C-261E9FB3507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85182" y="2506357"/>
            <a:ext cx="493776" cy="493776"/>
          </a:xfrm>
          <a:prstGeom prst="rect">
            <a:avLst/>
          </a:prstGeom>
        </p:spPr>
      </p:pic>
      <p:pic>
        <p:nvPicPr>
          <p:cNvPr id="72" name="Picture 71" descr="A purple cup with black background&#10;&#10;Description automatically generated">
            <a:extLst>
              <a:ext uri="{FF2B5EF4-FFF2-40B4-BE49-F238E27FC236}">
                <a16:creationId xmlns:a16="http://schemas.microsoft.com/office/drawing/2014/main" id="{CFC94654-C5E0-F773-121B-AD1CE7682B7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885182" y="3560329"/>
            <a:ext cx="493776" cy="493776"/>
          </a:xfrm>
          <a:prstGeom prst="rect">
            <a:avLst/>
          </a:prstGeom>
        </p:spPr>
      </p:pic>
      <p:pic>
        <p:nvPicPr>
          <p:cNvPr id="75" name="Picture 74" descr="A purple and black text box&#10;&#10;Description automatically generated">
            <a:extLst>
              <a:ext uri="{FF2B5EF4-FFF2-40B4-BE49-F238E27FC236}">
                <a16:creationId xmlns:a16="http://schemas.microsoft.com/office/drawing/2014/main" id="{B5747797-C9CA-0AF5-2FF8-DFCA8015E67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85182" y="4614301"/>
            <a:ext cx="493776" cy="493776"/>
          </a:xfrm>
          <a:prstGeom prst="rect">
            <a:avLst/>
          </a:prstGeom>
        </p:spPr>
      </p:pic>
      <p:pic>
        <p:nvPicPr>
          <p:cNvPr id="77" name="Picture 76" descr="A purple book with a bookmark&#10;&#10;Description automatically generated">
            <a:extLst>
              <a:ext uri="{FF2B5EF4-FFF2-40B4-BE49-F238E27FC236}">
                <a16:creationId xmlns:a16="http://schemas.microsoft.com/office/drawing/2014/main" id="{ED6257A1-3B15-C15B-3F6B-544F925EA7C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885182" y="5514384"/>
            <a:ext cx="493776" cy="493776"/>
          </a:xfrm>
          <a:prstGeom prst="rect">
            <a:avLst/>
          </a:prstGeom>
        </p:spPr>
      </p:pic>
    </p:spTree>
    <p:extLst>
      <p:ext uri="{BB962C8B-B14F-4D97-AF65-F5344CB8AC3E}">
        <p14:creationId xmlns:p14="http://schemas.microsoft.com/office/powerpoint/2010/main" val="3168578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4" y="368828"/>
            <a:ext cx="8281986" cy="387798"/>
          </a:xfrm>
        </p:spPr>
        <p:txBody>
          <a:bodyPr>
            <a:normAutofit/>
          </a:bodyPr>
          <a:lstStyle/>
          <a:p>
            <a:r>
              <a:rPr lang="en-US" dirty="0"/>
              <a:t>Academic Complete – 10 Key Subject Areas </a:t>
            </a:r>
          </a:p>
        </p:txBody>
      </p:sp>
      <p:sp>
        <p:nvSpPr>
          <p:cNvPr id="40" name="Footer Placeholder 2">
            <a:extLst>
              <a:ext uri="{FF2B5EF4-FFF2-40B4-BE49-F238E27FC236}">
                <a16:creationId xmlns:a16="http://schemas.microsoft.com/office/drawing/2014/main" id="{6185ED5B-20B4-E7FC-1860-7EE43C25278E}"/>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41" name="Slide Number Placeholder 3">
            <a:extLst>
              <a:ext uri="{FF2B5EF4-FFF2-40B4-BE49-F238E27FC236}">
                <a16:creationId xmlns:a16="http://schemas.microsoft.com/office/drawing/2014/main" id="{C060B8CB-90AC-4137-AEB1-1B84E62C056E}"/>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4" name="Rectangle 123">
            <a:extLst>
              <a:ext uri="{FF2B5EF4-FFF2-40B4-BE49-F238E27FC236}">
                <a16:creationId xmlns:a16="http://schemas.microsoft.com/office/drawing/2014/main" id="{CBD4004A-802E-190F-B5D3-05DBA8C8C47F}"/>
              </a:ext>
            </a:extLst>
          </p:cNvPr>
          <p:cNvSpPr>
            <a:spLocks/>
          </p:cNvSpPr>
          <p:nvPr/>
        </p:nvSpPr>
        <p:spPr>
          <a:xfrm>
            <a:off x="546099" y="113030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13,600+ Titles</a:t>
            </a:r>
          </a:p>
        </p:txBody>
      </p:sp>
      <p:sp>
        <p:nvSpPr>
          <p:cNvPr id="125" name="Rectangle 124">
            <a:extLst>
              <a:ext uri="{FF2B5EF4-FFF2-40B4-BE49-F238E27FC236}">
                <a16:creationId xmlns:a16="http://schemas.microsoft.com/office/drawing/2014/main" id="{DF11D01C-091C-2974-B707-051E9995E912}"/>
              </a:ext>
            </a:extLst>
          </p:cNvPr>
          <p:cNvSpPr>
            <a:spLocks/>
          </p:cNvSpPr>
          <p:nvPr/>
        </p:nvSpPr>
        <p:spPr>
          <a:xfrm>
            <a:off x="2783395" y="113030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Business</a:t>
            </a:r>
            <a:br>
              <a:rPr kumimoji="0" lang="en-US" sz="2000" b="0" i="0" u="none" strike="noStrike" kern="1200" cap="none" spc="0" normalizeH="0" baseline="0" noProof="0">
                <a:ln>
                  <a:noFill/>
                </a:ln>
                <a:solidFill>
                  <a:prstClr val="black"/>
                </a:solidFill>
                <a:effectLst/>
                <a:uLnTx/>
                <a:uFillTx/>
                <a:latin typeface="Avenir Next LT Pro"/>
                <a:ea typeface="+mn-ea"/>
                <a:cs typeface="+mn-cs"/>
              </a:rPr>
            </a:br>
            <a:r>
              <a:rPr kumimoji="0" lang="en-US" sz="2000" b="0" i="0" u="none" strike="noStrike" kern="1200" cap="none" spc="0" normalizeH="0" baseline="0" noProof="0">
                <a:ln>
                  <a:noFill/>
                </a:ln>
                <a:solidFill>
                  <a:prstClr val="black"/>
                </a:solidFill>
                <a:effectLst/>
                <a:uLnTx/>
                <a:uFillTx/>
                <a:latin typeface="Avenir Next LT Pro"/>
                <a:ea typeface="+mn-ea"/>
                <a:cs typeface="+mn-cs"/>
              </a:rPr>
              <a:t>28,900+ Titles</a:t>
            </a:r>
          </a:p>
        </p:txBody>
      </p:sp>
      <p:sp>
        <p:nvSpPr>
          <p:cNvPr id="126" name="Rectangle 125">
            <a:extLst>
              <a:ext uri="{FF2B5EF4-FFF2-40B4-BE49-F238E27FC236}">
                <a16:creationId xmlns:a16="http://schemas.microsoft.com/office/drawing/2014/main" id="{5225F748-D518-BEFB-4D01-55EE66C020DC}"/>
              </a:ext>
            </a:extLst>
          </p:cNvPr>
          <p:cNvSpPr>
            <a:spLocks/>
          </p:cNvSpPr>
          <p:nvPr/>
        </p:nvSpPr>
        <p:spPr>
          <a:xfrm>
            <a:off x="5020691" y="113030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12,900+ Titles</a:t>
            </a:r>
          </a:p>
        </p:txBody>
      </p:sp>
      <p:sp>
        <p:nvSpPr>
          <p:cNvPr id="127" name="Rectangle 126">
            <a:extLst>
              <a:ext uri="{FF2B5EF4-FFF2-40B4-BE49-F238E27FC236}">
                <a16:creationId xmlns:a16="http://schemas.microsoft.com/office/drawing/2014/main" id="{AE0A12FB-45B8-16C6-F5B5-84846A427B29}"/>
              </a:ext>
            </a:extLst>
          </p:cNvPr>
          <p:cNvSpPr>
            <a:spLocks/>
          </p:cNvSpPr>
          <p:nvPr/>
        </p:nvSpPr>
        <p:spPr>
          <a:xfrm>
            <a:off x="7257987" y="113030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Law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14,800+ Titles</a:t>
            </a:r>
          </a:p>
        </p:txBody>
      </p:sp>
      <p:sp>
        <p:nvSpPr>
          <p:cNvPr id="128" name="Rectangle 127">
            <a:extLst>
              <a:ext uri="{FF2B5EF4-FFF2-40B4-BE49-F238E27FC236}">
                <a16:creationId xmlns:a16="http://schemas.microsoft.com/office/drawing/2014/main" id="{FDD17524-1872-84FC-5831-091935242200}"/>
              </a:ext>
            </a:extLst>
          </p:cNvPr>
          <p:cNvSpPr>
            <a:spLocks/>
          </p:cNvSpPr>
          <p:nvPr/>
        </p:nvSpPr>
        <p:spPr>
          <a:xfrm>
            <a:off x="9495283" y="113030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44,000+ Titles</a:t>
            </a:r>
          </a:p>
        </p:txBody>
      </p:sp>
      <p:sp>
        <p:nvSpPr>
          <p:cNvPr id="129" name="Rectangle 128">
            <a:extLst>
              <a:ext uri="{FF2B5EF4-FFF2-40B4-BE49-F238E27FC236}">
                <a16:creationId xmlns:a16="http://schemas.microsoft.com/office/drawing/2014/main" id="{5BBB5C28-967C-1141-891C-688790D74084}"/>
              </a:ext>
            </a:extLst>
          </p:cNvPr>
          <p:cNvSpPr>
            <a:spLocks/>
          </p:cNvSpPr>
          <p:nvPr/>
        </p:nvSpPr>
        <p:spPr>
          <a:xfrm>
            <a:off x="546099" y="371602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Health &amp;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20,300+ Titles</a:t>
            </a:r>
          </a:p>
        </p:txBody>
      </p:sp>
      <p:sp>
        <p:nvSpPr>
          <p:cNvPr id="130" name="Rectangle 129">
            <a:extLst>
              <a:ext uri="{FF2B5EF4-FFF2-40B4-BE49-F238E27FC236}">
                <a16:creationId xmlns:a16="http://schemas.microsoft.com/office/drawing/2014/main" id="{FF9B2968-C7FE-6B17-DA66-2A813BB9B602}"/>
              </a:ext>
            </a:extLst>
          </p:cNvPr>
          <p:cNvSpPr>
            <a:spLocks/>
          </p:cNvSpPr>
          <p:nvPr/>
        </p:nvSpPr>
        <p:spPr>
          <a:xfrm>
            <a:off x="2783395" y="371602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Literature &amp;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32,950+ Titles</a:t>
            </a:r>
          </a:p>
        </p:txBody>
      </p:sp>
      <p:sp>
        <p:nvSpPr>
          <p:cNvPr id="131" name="Rectangle 130">
            <a:extLst>
              <a:ext uri="{FF2B5EF4-FFF2-40B4-BE49-F238E27FC236}">
                <a16:creationId xmlns:a16="http://schemas.microsoft.com/office/drawing/2014/main" id="{67ED06AE-3228-A09B-4DFB-4EB7F2C2C080}"/>
              </a:ext>
            </a:extLst>
          </p:cNvPr>
          <p:cNvSpPr>
            <a:spLocks/>
          </p:cNvSpPr>
          <p:nvPr/>
        </p:nvSpPr>
        <p:spPr>
          <a:xfrm>
            <a:off x="5020691" y="371602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Religion &amp; Philosophy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22,100+ Titles</a:t>
            </a:r>
          </a:p>
        </p:txBody>
      </p:sp>
      <p:sp>
        <p:nvSpPr>
          <p:cNvPr id="132" name="Rectangle 131">
            <a:extLst>
              <a:ext uri="{FF2B5EF4-FFF2-40B4-BE49-F238E27FC236}">
                <a16:creationId xmlns:a16="http://schemas.microsoft.com/office/drawing/2014/main" id="{D9D6A0BB-20F5-0E15-6ABE-869AEE20D2ED}"/>
              </a:ext>
            </a:extLst>
          </p:cNvPr>
          <p:cNvSpPr>
            <a:spLocks/>
          </p:cNvSpPr>
          <p:nvPr/>
        </p:nvSpPr>
        <p:spPr>
          <a:xfrm>
            <a:off x="7257987" y="371602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Science &amp;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44,000 Titles</a:t>
            </a:r>
          </a:p>
        </p:txBody>
      </p:sp>
      <p:sp>
        <p:nvSpPr>
          <p:cNvPr id="133" name="Rectangle 132">
            <a:extLst>
              <a:ext uri="{FF2B5EF4-FFF2-40B4-BE49-F238E27FC236}">
                <a16:creationId xmlns:a16="http://schemas.microsoft.com/office/drawing/2014/main" id="{174FBAD1-CF28-D7A2-D576-865B4967236E}"/>
              </a:ext>
            </a:extLst>
          </p:cNvPr>
          <p:cNvSpPr>
            <a:spLocks/>
          </p:cNvSpPr>
          <p:nvPr/>
        </p:nvSpPr>
        <p:spPr>
          <a:xfrm>
            <a:off x="9495283" y="3716020"/>
            <a:ext cx="2145856" cy="2494280"/>
          </a:xfrm>
          <a:prstGeom prst="rect">
            <a:avLst/>
          </a:prstGeom>
          <a:solidFill>
            <a:schemeClr val="bg1"/>
          </a:solidFill>
          <a:ln>
            <a:noFill/>
          </a:ln>
          <a:effectLst>
            <a:outerShdw blurRad="63500" algn="ctr" rotWithShape="0">
              <a:prstClr val="black">
                <a:alpha val="5000"/>
              </a:prstClr>
            </a:outerShdw>
          </a:effectLst>
        </p:spPr>
        <p:txBody>
          <a:bodyPr wrap="square" lIns="91440" tIns="1115568" rIns="91440" bIns="4572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Social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a:ea typeface="+mn-ea"/>
                <a:cs typeface="+mn-cs"/>
              </a:rPr>
              <a:t>43,000+ Titles</a:t>
            </a:r>
          </a:p>
        </p:txBody>
      </p:sp>
      <p:pic>
        <p:nvPicPr>
          <p:cNvPr id="137" name="Picture 136" descr="A purple and black logo&#10;&#10;Description automatically generated">
            <a:extLst>
              <a:ext uri="{FF2B5EF4-FFF2-40B4-BE49-F238E27FC236}">
                <a16:creationId xmlns:a16="http://schemas.microsoft.com/office/drawing/2014/main" id="{52520D7F-F967-9274-03F2-39193CB3BBF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30991" y="1438651"/>
            <a:ext cx="576072" cy="576072"/>
          </a:xfrm>
          <a:prstGeom prst="rect">
            <a:avLst/>
          </a:prstGeom>
        </p:spPr>
      </p:pic>
      <p:pic>
        <p:nvPicPr>
          <p:cNvPr id="141" name="Picture 140" descr="A purple briefcase with a square and a square on a black background&#10;&#10;Description automatically generated">
            <a:extLst>
              <a:ext uri="{FF2B5EF4-FFF2-40B4-BE49-F238E27FC236}">
                <a16:creationId xmlns:a16="http://schemas.microsoft.com/office/drawing/2014/main" id="{2A262191-4B8C-D08D-F36F-C03E7A7602E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68287" y="1438558"/>
            <a:ext cx="576072" cy="576072"/>
          </a:xfrm>
          <a:prstGeom prst="rect">
            <a:avLst/>
          </a:prstGeom>
        </p:spPr>
      </p:pic>
      <p:pic>
        <p:nvPicPr>
          <p:cNvPr id="143" name="Picture 142" descr="A purple and black logo&#10;&#10;Description automatically generated">
            <a:extLst>
              <a:ext uri="{FF2B5EF4-FFF2-40B4-BE49-F238E27FC236}">
                <a16:creationId xmlns:a16="http://schemas.microsoft.com/office/drawing/2014/main" id="{CDCA2906-0F03-5EA7-BADB-1482410117A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805583" y="1438558"/>
            <a:ext cx="576072" cy="576072"/>
          </a:xfrm>
          <a:prstGeom prst="rect">
            <a:avLst/>
          </a:prstGeom>
        </p:spPr>
      </p:pic>
      <p:pic>
        <p:nvPicPr>
          <p:cNvPr id="145" name="Picture 144" descr="A purple logo on a black background&#10;&#10;Description automatically generated">
            <a:extLst>
              <a:ext uri="{FF2B5EF4-FFF2-40B4-BE49-F238E27FC236}">
                <a16:creationId xmlns:a16="http://schemas.microsoft.com/office/drawing/2014/main" id="{EBEB6455-B20E-7DDA-FFA3-01478FD836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042880" y="1438558"/>
            <a:ext cx="576072" cy="576072"/>
          </a:xfrm>
          <a:prstGeom prst="rect">
            <a:avLst/>
          </a:prstGeom>
        </p:spPr>
      </p:pic>
      <p:pic>
        <p:nvPicPr>
          <p:cNvPr id="147" name="Picture 146" descr="A purple clock with a black background&#10;&#10;Description automatically generated">
            <a:extLst>
              <a:ext uri="{FF2B5EF4-FFF2-40B4-BE49-F238E27FC236}">
                <a16:creationId xmlns:a16="http://schemas.microsoft.com/office/drawing/2014/main" id="{6A040043-5F56-F55C-73B9-7025D71E43F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80176" y="1438558"/>
            <a:ext cx="576072" cy="576072"/>
          </a:xfrm>
          <a:prstGeom prst="rect">
            <a:avLst/>
          </a:prstGeom>
        </p:spPr>
      </p:pic>
      <p:pic>
        <p:nvPicPr>
          <p:cNvPr id="149" name="Picture 148" descr="A purple stethoscope on a black background&#10;&#10;Description automatically generated">
            <a:extLst>
              <a:ext uri="{FF2B5EF4-FFF2-40B4-BE49-F238E27FC236}">
                <a16:creationId xmlns:a16="http://schemas.microsoft.com/office/drawing/2014/main" id="{184FC05C-DB2F-F839-F6B1-4AEBCEC2311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30991" y="3997642"/>
            <a:ext cx="576072" cy="576072"/>
          </a:xfrm>
          <a:prstGeom prst="rect">
            <a:avLst/>
          </a:prstGeom>
        </p:spPr>
      </p:pic>
      <p:pic>
        <p:nvPicPr>
          <p:cNvPr id="151" name="Picture 150" descr="A purple book with lines on it&#10;&#10;Description automatically generated">
            <a:extLst>
              <a:ext uri="{FF2B5EF4-FFF2-40B4-BE49-F238E27FC236}">
                <a16:creationId xmlns:a16="http://schemas.microsoft.com/office/drawing/2014/main" id="{3C55115F-484F-C2F4-1F72-BB8286195BC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568287" y="3997642"/>
            <a:ext cx="576072" cy="576072"/>
          </a:xfrm>
          <a:prstGeom prst="rect">
            <a:avLst/>
          </a:prstGeom>
        </p:spPr>
      </p:pic>
      <p:pic>
        <p:nvPicPr>
          <p:cNvPr id="153" name="Picture 152" descr="A purple light bulb with a black background&#10;&#10;Description automatically generated">
            <a:extLst>
              <a:ext uri="{FF2B5EF4-FFF2-40B4-BE49-F238E27FC236}">
                <a16:creationId xmlns:a16="http://schemas.microsoft.com/office/drawing/2014/main" id="{545DF20C-D546-EC88-EDA1-8E425538ADC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805583" y="3997642"/>
            <a:ext cx="576072" cy="576072"/>
          </a:xfrm>
          <a:prstGeom prst="rect">
            <a:avLst/>
          </a:prstGeom>
        </p:spPr>
      </p:pic>
      <p:pic>
        <p:nvPicPr>
          <p:cNvPr id="155" name="Picture 154" descr="A purple microscope on a black background&#10;&#10;Description automatically generated">
            <a:extLst>
              <a:ext uri="{FF2B5EF4-FFF2-40B4-BE49-F238E27FC236}">
                <a16:creationId xmlns:a16="http://schemas.microsoft.com/office/drawing/2014/main" id="{DF611BC4-B2CB-CDFD-16A2-6E939C4CDE5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42880" y="3997642"/>
            <a:ext cx="576072" cy="576072"/>
          </a:xfrm>
          <a:prstGeom prst="rect">
            <a:avLst/>
          </a:prstGeom>
        </p:spPr>
      </p:pic>
      <p:pic>
        <p:nvPicPr>
          <p:cNvPr id="157" name="Picture 156" descr="A purple and black logo&#10;&#10;Description automatically generated">
            <a:extLst>
              <a:ext uri="{FF2B5EF4-FFF2-40B4-BE49-F238E27FC236}">
                <a16:creationId xmlns:a16="http://schemas.microsoft.com/office/drawing/2014/main" id="{2E4CB28D-53C4-0A2B-4D6D-A41C9AC6653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280176" y="3997642"/>
            <a:ext cx="576072" cy="576072"/>
          </a:xfrm>
          <a:prstGeom prst="rect">
            <a:avLst/>
          </a:prstGeom>
        </p:spPr>
      </p:pic>
    </p:spTree>
    <p:extLst>
      <p:ext uri="{BB962C8B-B14F-4D97-AF65-F5344CB8AC3E}">
        <p14:creationId xmlns:p14="http://schemas.microsoft.com/office/powerpoint/2010/main" val="338152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19C53E56-D879-DF46-8C6B-55044F0A3B40}"/>
              </a:ext>
            </a:extLst>
          </p:cNvPr>
          <p:cNvSpPr>
            <a:spLocks noGrp="1"/>
          </p:cNvSpPr>
          <p:nvPr>
            <p:ph type="title"/>
          </p:nvPr>
        </p:nvSpPr>
        <p:spPr>
          <a:xfrm>
            <a:off x="550864" y="368828"/>
            <a:ext cx="8281986" cy="387798"/>
          </a:xfrm>
        </p:spPr>
        <p:txBody>
          <a:bodyPr>
            <a:noAutofit/>
          </a:bodyPr>
          <a:lstStyle/>
          <a:p>
            <a:r>
              <a:rPr lang="en-US" dirty="0"/>
              <a:t>Academic Video Online</a:t>
            </a:r>
          </a:p>
        </p:txBody>
      </p:sp>
      <p:sp>
        <p:nvSpPr>
          <p:cNvPr id="22" name="Text Placeholder 21">
            <a:extLst>
              <a:ext uri="{FF2B5EF4-FFF2-40B4-BE49-F238E27FC236}">
                <a16:creationId xmlns:a16="http://schemas.microsoft.com/office/drawing/2014/main" id="{D865B438-C128-3CC2-ABB2-725327CB5A4D}"/>
              </a:ext>
            </a:extLst>
          </p:cNvPr>
          <p:cNvSpPr>
            <a:spLocks noGrp="1"/>
          </p:cNvSpPr>
          <p:nvPr>
            <p:ph type="body" sz="quarter" idx="13"/>
          </p:nvPr>
        </p:nvSpPr>
        <p:spPr>
          <a:xfrm>
            <a:off x="550863" y="806450"/>
            <a:ext cx="11090275" cy="553998"/>
          </a:xfrm>
        </p:spPr>
        <p:txBody>
          <a:bodyPr>
            <a:spAutoFit/>
          </a:bodyPr>
          <a:lstStyle/>
          <a:p>
            <a:r>
              <a:rPr lang="en-US" noProof="0"/>
              <a:t>The most complete streaming video resource to support teaching and learning through an immersive visual experience</a:t>
            </a:r>
            <a:endParaRPr lang="en-US"/>
          </a:p>
        </p:txBody>
      </p:sp>
      <p:sp>
        <p:nvSpPr>
          <p:cNvPr id="40" name="Footer Placeholder 2">
            <a:extLst>
              <a:ext uri="{FF2B5EF4-FFF2-40B4-BE49-F238E27FC236}">
                <a16:creationId xmlns:a16="http://schemas.microsoft.com/office/drawing/2014/main" id="{2FC3FFCD-40D4-BC6F-5632-B339B0B6CE83}"/>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41" name="Slide Number Placeholder 3">
            <a:extLst>
              <a:ext uri="{FF2B5EF4-FFF2-40B4-BE49-F238E27FC236}">
                <a16:creationId xmlns:a16="http://schemas.microsoft.com/office/drawing/2014/main" id="{E4C6325E-4067-B628-EDDF-A2CE00A13357}"/>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2" name="Footer Placeholder 3">
            <a:extLst>
              <a:ext uri="{FF2B5EF4-FFF2-40B4-BE49-F238E27FC236}">
                <a16:creationId xmlns:a16="http://schemas.microsoft.com/office/drawing/2014/main" id="{E53B2DA8-BE21-0B15-E26A-5E75D940B75D}"/>
              </a:ext>
            </a:extLst>
          </p:cNvPr>
          <p:cNvSpPr txBox="1">
            <a:spLocks/>
          </p:cNvSpPr>
          <p:nvPr/>
        </p:nvSpPr>
        <p:spPr>
          <a:xfrm>
            <a:off x="10180755" y="6599838"/>
            <a:ext cx="1465145" cy="138499"/>
          </a:xfrm>
          <a:prstGeom prst="rect">
            <a:avLst/>
          </a:prstGeom>
        </p:spPr>
        <p:txBody>
          <a:bodyPr vert="horz" wrap="none" lIns="0" tIns="0" rIns="0" bIns="0" rtlCol="0" anchor="ctr">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*Territory restrictions apply</a:t>
            </a:r>
          </a:p>
        </p:txBody>
      </p:sp>
      <p:sp>
        <p:nvSpPr>
          <p:cNvPr id="43" name="Rectangle 42">
            <a:extLst>
              <a:ext uri="{FF2B5EF4-FFF2-40B4-BE49-F238E27FC236}">
                <a16:creationId xmlns:a16="http://schemas.microsoft.com/office/drawing/2014/main" id="{30A0014D-FB79-75E4-CBC4-E8A80FABF0F0}"/>
              </a:ext>
            </a:extLst>
          </p:cNvPr>
          <p:cNvSpPr>
            <a:spLocks/>
          </p:cNvSpPr>
          <p:nvPr/>
        </p:nvSpPr>
        <p:spPr>
          <a:xfrm>
            <a:off x="7468163" y="1498600"/>
            <a:ext cx="4177737" cy="4711700"/>
          </a:xfrm>
          <a:prstGeom prst="rect">
            <a:avLst/>
          </a:prstGeom>
          <a:solidFill>
            <a:schemeClr val="bg1"/>
          </a:solidFill>
          <a:ln>
            <a:noFill/>
          </a:ln>
          <a:effectLst>
            <a:outerShdw blurRad="63500" algn="ctr" rotWithShape="0">
              <a:prstClr val="black">
                <a:alpha val="5000"/>
              </a:prstClr>
            </a:outerShdw>
          </a:effectLst>
        </p:spPr>
        <p:txBody>
          <a:bodyPr wrap="square" lIns="91440" tIns="45720" rIns="91440" bIns="45720" rtlCol="0" anchor="t">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4" name="Rectangle 43">
            <a:extLst>
              <a:ext uri="{FF2B5EF4-FFF2-40B4-BE49-F238E27FC236}">
                <a16:creationId xmlns:a16="http://schemas.microsoft.com/office/drawing/2014/main" id="{7956168C-E4F3-EDA7-2D2D-54081AC2CABA}"/>
              </a:ext>
            </a:extLst>
          </p:cNvPr>
          <p:cNvSpPr>
            <a:spLocks/>
          </p:cNvSpPr>
          <p:nvPr/>
        </p:nvSpPr>
        <p:spPr>
          <a:xfrm>
            <a:off x="546099" y="1498600"/>
            <a:ext cx="6775451" cy="4711700"/>
          </a:xfrm>
          <a:prstGeom prst="rect">
            <a:avLst/>
          </a:prstGeom>
          <a:solidFill>
            <a:schemeClr val="bg1"/>
          </a:solidFill>
          <a:ln>
            <a:noFill/>
          </a:ln>
          <a:effectLst>
            <a:outerShdw blurRad="63500" algn="ctr" rotWithShape="0">
              <a:prstClr val="black">
                <a:alpha val="5000"/>
              </a:prstClr>
            </a:outerShdw>
          </a:effectLst>
        </p:spPr>
        <p:txBody>
          <a:bodyPr wrap="square" lIns="137160" tIns="173736" rIns="137160" bIns="91440" rtlCol="0" anchor="t">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With more titles (~85,000*) than any other video provider, including 21,000*+ exclusive videos, Academic Video Online delivers unlimited access to the most comprehensive video solution available at a predictable annual cost. </a:t>
            </a:r>
          </a:p>
        </p:txBody>
      </p:sp>
      <p:sp>
        <p:nvSpPr>
          <p:cNvPr id="45" name="Rectangle 44">
            <a:extLst>
              <a:ext uri="{FF2B5EF4-FFF2-40B4-BE49-F238E27FC236}">
                <a16:creationId xmlns:a16="http://schemas.microsoft.com/office/drawing/2014/main" id="{4CB3EF3F-84DB-801E-ABD0-D2086A241C16}"/>
              </a:ext>
            </a:extLst>
          </p:cNvPr>
          <p:cNvSpPr/>
          <p:nvPr/>
        </p:nvSpPr>
        <p:spPr>
          <a:xfrm>
            <a:off x="7559603" y="1590040"/>
            <a:ext cx="613436" cy="4528820"/>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6" name="TextBox 45">
            <a:extLst>
              <a:ext uri="{FF2B5EF4-FFF2-40B4-BE49-F238E27FC236}">
                <a16:creationId xmlns:a16="http://schemas.microsoft.com/office/drawing/2014/main" id="{EDE2C82B-EC18-4103-FB66-4452A7A2DAC6}"/>
              </a:ext>
            </a:extLst>
          </p:cNvPr>
          <p:cNvSpPr txBox="1">
            <a:spLocks/>
          </p:cNvSpPr>
          <p:nvPr/>
        </p:nvSpPr>
        <p:spPr>
          <a:xfrm>
            <a:off x="8286161" y="1719801"/>
            <a:ext cx="3263537"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Broad subject coverage across the disciplines.</a:t>
            </a:r>
          </a:p>
        </p:txBody>
      </p:sp>
      <p:cxnSp>
        <p:nvCxnSpPr>
          <p:cNvPr id="50" name="Straight Connector 49">
            <a:extLst>
              <a:ext uri="{FF2B5EF4-FFF2-40B4-BE49-F238E27FC236}">
                <a16:creationId xmlns:a16="http://schemas.microsoft.com/office/drawing/2014/main" id="{385EA30A-AA02-E251-9BB1-9C8D02640180}"/>
              </a:ext>
            </a:extLst>
          </p:cNvPr>
          <p:cNvCxnSpPr>
            <a:cxnSpLocks/>
          </p:cNvCxnSpPr>
          <p:nvPr/>
        </p:nvCxnSpPr>
        <p:spPr>
          <a:xfrm>
            <a:off x="8286161" y="2353687"/>
            <a:ext cx="326353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descr="A purple book with lines on it&#10;&#10;Description automatically generated">
            <a:extLst>
              <a:ext uri="{FF2B5EF4-FFF2-40B4-BE49-F238E27FC236}">
                <a16:creationId xmlns:a16="http://schemas.microsoft.com/office/drawing/2014/main" id="{0EDC2784-D6B6-57E0-9ED6-E66CC192A95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69725" y="1769426"/>
            <a:ext cx="393192" cy="393192"/>
          </a:xfrm>
          <a:prstGeom prst="rect">
            <a:avLst/>
          </a:prstGeom>
        </p:spPr>
      </p:pic>
      <p:pic>
        <p:nvPicPr>
          <p:cNvPr id="70" name="Picture 69">
            <a:extLst>
              <a:ext uri="{FF2B5EF4-FFF2-40B4-BE49-F238E27FC236}">
                <a16:creationId xmlns:a16="http://schemas.microsoft.com/office/drawing/2014/main" id="{20B178EB-BEAA-C733-3C4D-6A990AA31CC0}"/>
              </a:ext>
            </a:extLst>
          </p:cNvPr>
          <p:cNvPicPr>
            <a:picLocks noChangeAspect="1"/>
          </p:cNvPicPr>
          <p:nvPr/>
        </p:nvPicPr>
        <p:blipFill rotWithShape="1">
          <a:blip r:embed="rId4" cstate="hqprint">
            <a:alphaModFix amt="82000"/>
            <a:extLst>
              <a:ext uri="{28A0092B-C50C-407E-A947-70E740481C1C}">
                <a14:useLocalDpi xmlns:a14="http://schemas.microsoft.com/office/drawing/2010/main"/>
              </a:ext>
            </a:extLst>
          </a:blip>
          <a:srcRect l="1279" t="1294" r="38896" b="1302"/>
          <a:stretch/>
        </p:blipFill>
        <p:spPr>
          <a:xfrm rot="5400000">
            <a:off x="2368863" y="1257612"/>
            <a:ext cx="3129924" cy="6592571"/>
          </a:xfrm>
          <a:prstGeom prst="rect">
            <a:avLst/>
          </a:prstGeom>
          <a:ln w="6350">
            <a:solidFill>
              <a:schemeClr val="bg1">
                <a:lumMod val="85000"/>
              </a:schemeClr>
            </a:solidFill>
          </a:ln>
        </p:spPr>
      </p:pic>
      <p:sp>
        <p:nvSpPr>
          <p:cNvPr id="71" name="TextBox 70">
            <a:extLst>
              <a:ext uri="{FF2B5EF4-FFF2-40B4-BE49-F238E27FC236}">
                <a16:creationId xmlns:a16="http://schemas.microsoft.com/office/drawing/2014/main" id="{6D412585-06A2-FDD1-AC63-676D6D9D6DFD}"/>
              </a:ext>
            </a:extLst>
          </p:cNvPr>
          <p:cNvSpPr txBox="1">
            <a:spLocks/>
          </p:cNvSpPr>
          <p:nvPr/>
        </p:nvSpPr>
        <p:spPr>
          <a:xfrm>
            <a:off x="8286161" y="2495130"/>
            <a:ext cx="326353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Continuously growing list of providers and films to adapt to today’s demanding video needs, with ~3,500 added annually. </a:t>
            </a:r>
          </a:p>
        </p:txBody>
      </p:sp>
      <p:sp>
        <p:nvSpPr>
          <p:cNvPr id="72" name="TextBox 71">
            <a:extLst>
              <a:ext uri="{FF2B5EF4-FFF2-40B4-BE49-F238E27FC236}">
                <a16:creationId xmlns:a16="http://schemas.microsoft.com/office/drawing/2014/main" id="{B5DB22D4-8678-C8C2-D702-8C7003378017}"/>
              </a:ext>
            </a:extLst>
          </p:cNvPr>
          <p:cNvSpPr txBox="1">
            <a:spLocks/>
          </p:cNvSpPr>
          <p:nvPr/>
        </p:nvSpPr>
        <p:spPr>
          <a:xfrm>
            <a:off x="8286161" y="3762901"/>
            <a:ext cx="3263537"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~85,000* videos from award-winning filmmakers, producers and media companies.</a:t>
            </a:r>
          </a:p>
        </p:txBody>
      </p:sp>
      <p:sp>
        <p:nvSpPr>
          <p:cNvPr id="73" name="TextBox 72">
            <a:extLst>
              <a:ext uri="{FF2B5EF4-FFF2-40B4-BE49-F238E27FC236}">
                <a16:creationId xmlns:a16="http://schemas.microsoft.com/office/drawing/2014/main" id="{C77ED42C-C758-31E6-38F7-B3B6EB567D4F}"/>
              </a:ext>
            </a:extLst>
          </p:cNvPr>
          <p:cNvSpPr txBox="1">
            <a:spLocks/>
          </p:cNvSpPr>
          <p:nvPr/>
        </p:nvSpPr>
        <p:spPr>
          <a:xfrm>
            <a:off x="8286161" y="4784449"/>
            <a:ext cx="3263537"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Includes transcript interaction, captions, and on-demand audio description. Stand-alone also provides video interaction, clip-making and playlist functionalities. </a:t>
            </a:r>
          </a:p>
        </p:txBody>
      </p:sp>
      <p:cxnSp>
        <p:nvCxnSpPr>
          <p:cNvPr id="74" name="Straight Connector 73">
            <a:extLst>
              <a:ext uri="{FF2B5EF4-FFF2-40B4-BE49-F238E27FC236}">
                <a16:creationId xmlns:a16="http://schemas.microsoft.com/office/drawing/2014/main" id="{A8E83C25-E23F-2105-B4F6-D894F412896C}"/>
              </a:ext>
            </a:extLst>
          </p:cNvPr>
          <p:cNvCxnSpPr>
            <a:cxnSpLocks/>
          </p:cNvCxnSpPr>
          <p:nvPr/>
        </p:nvCxnSpPr>
        <p:spPr>
          <a:xfrm>
            <a:off x="8286161" y="3621458"/>
            <a:ext cx="326353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261472C-F000-2D5E-2442-12F065D9FDC7}"/>
              </a:ext>
            </a:extLst>
          </p:cNvPr>
          <p:cNvCxnSpPr>
            <a:cxnSpLocks/>
          </p:cNvCxnSpPr>
          <p:nvPr/>
        </p:nvCxnSpPr>
        <p:spPr>
          <a:xfrm>
            <a:off x="8286161" y="4643008"/>
            <a:ext cx="3263537"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9" name="Picture 78" descr="A purple play button on a black background&#10;&#10;Description automatically generated">
            <a:extLst>
              <a:ext uri="{FF2B5EF4-FFF2-40B4-BE49-F238E27FC236}">
                <a16:creationId xmlns:a16="http://schemas.microsoft.com/office/drawing/2014/main" id="{0A24C00B-258B-1A0F-2384-FA44DFE27C8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69725" y="2495130"/>
            <a:ext cx="393192" cy="393192"/>
          </a:xfrm>
          <a:prstGeom prst="rect">
            <a:avLst/>
          </a:prstGeom>
        </p:spPr>
      </p:pic>
      <p:pic>
        <p:nvPicPr>
          <p:cNvPr id="81" name="Picture 80" descr="A purple play button&#10;&#10;Description automatically generated">
            <a:extLst>
              <a:ext uri="{FF2B5EF4-FFF2-40B4-BE49-F238E27FC236}">
                <a16:creationId xmlns:a16="http://schemas.microsoft.com/office/drawing/2014/main" id="{88B34F12-4AAD-6362-BA12-56A40A971A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69725" y="3762901"/>
            <a:ext cx="393192" cy="393192"/>
          </a:xfrm>
          <a:prstGeom prst="rect">
            <a:avLst/>
          </a:prstGeom>
        </p:spPr>
      </p:pic>
      <p:pic>
        <p:nvPicPr>
          <p:cNvPr id="83" name="Picture 82" descr="A purple play button with a gear&#10;&#10;Description automatically generated">
            <a:extLst>
              <a:ext uri="{FF2B5EF4-FFF2-40B4-BE49-F238E27FC236}">
                <a16:creationId xmlns:a16="http://schemas.microsoft.com/office/drawing/2014/main" id="{9C98E553-9CAA-0A6D-572F-4F57059ED3D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69725" y="4784449"/>
            <a:ext cx="393192" cy="393192"/>
          </a:xfrm>
          <a:prstGeom prst="rect">
            <a:avLst/>
          </a:prstGeom>
        </p:spPr>
      </p:pic>
    </p:spTree>
    <p:extLst>
      <p:ext uri="{BB962C8B-B14F-4D97-AF65-F5344CB8AC3E}">
        <p14:creationId xmlns:p14="http://schemas.microsoft.com/office/powerpoint/2010/main" val="29746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2">
            <a:extLst>
              <a:ext uri="{FF2B5EF4-FFF2-40B4-BE49-F238E27FC236}">
                <a16:creationId xmlns:a16="http://schemas.microsoft.com/office/drawing/2014/main" id="{6AA64499-62D8-D5D1-7476-949168FBEB77}"/>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24" name="Slide Number Placeholder 3">
            <a:extLst>
              <a:ext uri="{FF2B5EF4-FFF2-40B4-BE49-F238E27FC236}">
                <a16:creationId xmlns:a16="http://schemas.microsoft.com/office/drawing/2014/main" id="{59D3AA4E-CD23-4713-498A-802279EBCC18}"/>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6" name="Footer Placeholder 3">
            <a:extLst>
              <a:ext uri="{FF2B5EF4-FFF2-40B4-BE49-F238E27FC236}">
                <a16:creationId xmlns:a16="http://schemas.microsoft.com/office/drawing/2014/main" id="{176ADF0B-6381-60C4-AD8F-7D4C3A470449}"/>
              </a:ext>
            </a:extLst>
          </p:cNvPr>
          <p:cNvSpPr txBox="1">
            <a:spLocks/>
          </p:cNvSpPr>
          <p:nvPr/>
        </p:nvSpPr>
        <p:spPr>
          <a:xfrm>
            <a:off x="10180755" y="6599838"/>
            <a:ext cx="1465145" cy="138499"/>
          </a:xfrm>
          <a:prstGeom prst="rect">
            <a:avLst/>
          </a:prstGeom>
        </p:spPr>
        <p:txBody>
          <a:bodyPr vert="horz" wrap="none" lIns="0" tIns="0" rIns="0" bIns="0" rtlCol="0" anchor="ctr">
            <a:spAutoFit/>
          </a:bodyP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*Territory restrictions apply</a:t>
            </a:r>
          </a:p>
        </p:txBody>
      </p:sp>
      <p:graphicFrame>
        <p:nvGraphicFramePr>
          <p:cNvPr id="27" name="Table 26">
            <a:extLst>
              <a:ext uri="{FF2B5EF4-FFF2-40B4-BE49-F238E27FC236}">
                <a16:creationId xmlns:a16="http://schemas.microsoft.com/office/drawing/2014/main" id="{5B36756E-9BBB-CD3A-A67D-8866F10AC1D0}"/>
              </a:ext>
            </a:extLst>
          </p:cNvPr>
          <p:cNvGraphicFramePr>
            <a:graphicFrameLocks noGrp="1"/>
          </p:cNvGraphicFramePr>
          <p:nvPr/>
        </p:nvGraphicFramePr>
        <p:xfrm>
          <a:off x="546100" y="368300"/>
          <a:ext cx="11095040" cy="5842000"/>
        </p:xfrm>
        <a:graphic>
          <a:graphicData uri="http://schemas.openxmlformats.org/drawingml/2006/table">
            <a:tbl>
              <a:tblPr firstRow="1" bandRow="1">
                <a:effectLst>
                  <a:outerShdw blurRad="50800" algn="ctr" rotWithShape="0">
                    <a:prstClr val="black">
                      <a:alpha val="5000"/>
                    </a:prstClr>
                  </a:outerShdw>
                </a:effectLst>
                <a:tableStyleId>{5C22544A-7EE6-4342-B048-85BDC9FD1C3A}</a:tableStyleId>
              </a:tblPr>
              <a:tblGrid>
                <a:gridCol w="2219008">
                  <a:extLst>
                    <a:ext uri="{9D8B030D-6E8A-4147-A177-3AD203B41FA5}">
                      <a16:colId xmlns:a16="http://schemas.microsoft.com/office/drawing/2014/main" val="3557888572"/>
                    </a:ext>
                  </a:extLst>
                </a:gridCol>
                <a:gridCol w="2219008">
                  <a:extLst>
                    <a:ext uri="{9D8B030D-6E8A-4147-A177-3AD203B41FA5}">
                      <a16:colId xmlns:a16="http://schemas.microsoft.com/office/drawing/2014/main" val="2953952285"/>
                    </a:ext>
                  </a:extLst>
                </a:gridCol>
                <a:gridCol w="2219008">
                  <a:extLst>
                    <a:ext uri="{9D8B030D-6E8A-4147-A177-3AD203B41FA5}">
                      <a16:colId xmlns:a16="http://schemas.microsoft.com/office/drawing/2014/main" val="559378801"/>
                    </a:ext>
                  </a:extLst>
                </a:gridCol>
                <a:gridCol w="1563804">
                  <a:extLst>
                    <a:ext uri="{9D8B030D-6E8A-4147-A177-3AD203B41FA5}">
                      <a16:colId xmlns:a16="http://schemas.microsoft.com/office/drawing/2014/main" val="66107273"/>
                    </a:ext>
                  </a:extLst>
                </a:gridCol>
                <a:gridCol w="655204">
                  <a:extLst>
                    <a:ext uri="{9D8B030D-6E8A-4147-A177-3AD203B41FA5}">
                      <a16:colId xmlns:a16="http://schemas.microsoft.com/office/drawing/2014/main" val="1506726325"/>
                    </a:ext>
                  </a:extLst>
                </a:gridCol>
                <a:gridCol w="2219008">
                  <a:extLst>
                    <a:ext uri="{9D8B030D-6E8A-4147-A177-3AD203B41FA5}">
                      <a16:colId xmlns:a16="http://schemas.microsoft.com/office/drawing/2014/main" val="3998526543"/>
                    </a:ext>
                  </a:extLst>
                </a:gridCol>
              </a:tblGrid>
              <a:tr h="1168400">
                <a:tc>
                  <a:txBody>
                    <a:bodyPr/>
                    <a:lstStyle/>
                    <a:p>
                      <a:endParaRPr lang="en-US" dirty="0"/>
                    </a:p>
                  </a:txBody>
                  <a:tcPr marL="45720" marR="4572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0000"/>
                          </a:solidFill>
                          <a:latin typeface="Arial" panose="020B0604020202020204" pitchFamily="34" charset="0"/>
                          <a:ea typeface="Times New Roman" panose="02020603050405020304" pitchFamily="18" charset="0"/>
                        </a:rPr>
                        <a:t>A+E Networks</a:t>
                      </a:r>
                      <a:r>
                        <a:rPr lang="en-US" sz="2000" b="1" baseline="30000">
                          <a:solidFill>
                            <a:srgbClr val="000000"/>
                          </a:solidFill>
                          <a:latin typeface="Arial" panose="020B0604020202020204" pitchFamily="34" charset="0"/>
                          <a:ea typeface="Times New Roman" panose="02020603050405020304" pitchFamily="18" charset="0"/>
                        </a:rPr>
                        <a:t>®</a:t>
                      </a:r>
                      <a:endParaRPr lang="en-US" sz="2000" baseline="30000">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951578"/>
                  </a:ext>
                </a:extLst>
              </a:tr>
              <a:tr h="1168400">
                <a:tc>
                  <a:txBody>
                    <a:bodyPr/>
                    <a:lstStyle/>
                    <a:p>
                      <a:endParaRPr lang="en-US"/>
                    </a:p>
                  </a:txBody>
                  <a:tcPr marL="45720" marR="4572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Academic Video Online* includes documentaries, feature films, interviews, performances, news programs and newsreels, tutorials, demonstrations, and more. These sources are frequently used for classroom instruction.</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algn="ctr"/>
                      <a:r>
                        <a:rPr lang="en-US" sz="1400">
                          <a:solidFill>
                            <a:schemeClr val="tx1"/>
                          </a:solidFill>
                          <a:cs typeface="Calibri"/>
                        </a:rPr>
                        <a:t>Giant Pictures</a:t>
                      </a:r>
                    </a:p>
                    <a:p>
                      <a:pPr algn="ctr"/>
                      <a:r>
                        <a:rPr lang="en-US" sz="1400">
                          <a:solidFill>
                            <a:schemeClr val="tx1"/>
                          </a:solidFill>
                          <a:cs typeface="Calibri"/>
                        </a:rPr>
                        <a:t>Monument Releasing</a:t>
                      </a:r>
                    </a:p>
                    <a:p>
                      <a:pPr algn="ctr"/>
                      <a:r>
                        <a:rPr lang="en-US" sz="1400">
                          <a:solidFill>
                            <a:schemeClr val="tx1"/>
                          </a:solidFill>
                          <a:cs typeface="Calibri"/>
                        </a:rPr>
                        <a:t>California Newsreel</a:t>
                      </a:r>
                    </a:p>
                    <a:p>
                      <a:pPr algn="ctr"/>
                      <a:r>
                        <a:rPr lang="en-US" sz="1400">
                          <a:solidFill>
                            <a:schemeClr val="tx1"/>
                          </a:solidFill>
                          <a:cs typeface="Calibri"/>
                        </a:rPr>
                        <a:t>Music Box Films</a:t>
                      </a:r>
                    </a:p>
                    <a:p>
                      <a:pPr algn="ctr"/>
                      <a:r>
                        <a:rPr lang="en-US" sz="1400">
                          <a:solidFill>
                            <a:schemeClr val="tx1"/>
                          </a:solidFill>
                          <a:cs typeface="Calibri"/>
                        </a:rPr>
                        <a:t>Grasshopper Film </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r>
                        <a:rPr lang="en-US" sz="1400">
                          <a:solidFill>
                            <a:schemeClr val="tx1"/>
                          </a:solidFill>
                        </a:rPr>
                        <a:t>Juno Films</a:t>
                      </a:r>
                    </a:p>
                    <a:p>
                      <a:pPr algn="ctr"/>
                      <a:r>
                        <a:rPr lang="en-US" sz="1400">
                          <a:solidFill>
                            <a:schemeClr val="tx1"/>
                          </a:solidFill>
                          <a:cs typeface="Calibri"/>
                        </a:rPr>
                        <a:t>Collective Eye</a:t>
                      </a:r>
                    </a:p>
                    <a:p>
                      <a:pPr algn="ctr"/>
                      <a:r>
                        <a:rPr lang="en-US" sz="1400">
                          <a:solidFill>
                            <a:schemeClr val="tx1"/>
                          </a:solidFill>
                          <a:cs typeface="Calibri"/>
                        </a:rPr>
                        <a:t>Cinema Guild</a:t>
                      </a:r>
                    </a:p>
                    <a:p>
                      <a:pPr algn="ctr"/>
                      <a:r>
                        <a:rPr lang="en-US" sz="1400" err="1">
                          <a:solidFill>
                            <a:schemeClr val="tx1"/>
                          </a:solidFill>
                          <a:cs typeface="Calibri"/>
                        </a:rPr>
                        <a:t>Pragda</a:t>
                      </a:r>
                      <a:endParaRPr lang="en-US" sz="1400">
                        <a:solidFill>
                          <a:schemeClr val="tx1"/>
                        </a:solidFill>
                        <a:cs typeface="Calibri"/>
                      </a:endParaRPr>
                    </a:p>
                    <a:p>
                      <a:pPr algn="ctr"/>
                      <a:r>
                        <a:rPr lang="en-US" sz="1400">
                          <a:solidFill>
                            <a:schemeClr val="tx1"/>
                          </a:solidFill>
                          <a:cs typeface="Calibri"/>
                        </a:rPr>
                        <a:t>The Video Project</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6020648"/>
                  </a:ext>
                </a:extLst>
              </a:tr>
              <a:tr h="1168400">
                <a:tc>
                  <a:txBody>
                    <a:bodyPr/>
                    <a:lstStyle/>
                    <a:p>
                      <a:endParaRPr lang="en-US"/>
                    </a:p>
                  </a:txBody>
                  <a:tcPr marL="45720" marR="4572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0070C0"/>
                          </a:solidFill>
                        </a:rPr>
                        <a:t>WSJ</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70C0"/>
                          </a:solidFill>
                        </a:rPr>
                        <a:t>Annenberg Learner</a:t>
                      </a:r>
                    </a:p>
                  </a:txBody>
                  <a:tcPr marL="45720" marR="45720"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82769137"/>
                  </a:ext>
                </a:extLst>
              </a:tr>
              <a:tr h="1168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333333"/>
                          </a:solidFill>
                          <a:latin typeface="Open Sans"/>
                        </a:rPr>
                        <a:t>The George Balanchine Foundation</a:t>
                      </a:r>
                      <a:endParaRPr lang="en-US" sz="1400" b="1"/>
                    </a:p>
                  </a:txBody>
                  <a:tcPr marL="45720" marR="4572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endParaRPr lang="en-US"/>
                    </a:p>
                  </a:txBody>
                  <a:tcPr marL="45720" marR="45720">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6537087"/>
                  </a:ext>
                </a:extLst>
              </a:tr>
              <a:tr h="116840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a:t>Association for Supervision &amp; Curriculum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t>ASCD</a:t>
                      </a:r>
                      <a:endParaRPr lang="en-US" sz="1400" b="1"/>
                    </a:p>
                  </a:txBody>
                  <a:tcPr marL="45720" marR="45720"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2">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hMerge="1">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gridSpan="3">
                  <a:txBody>
                    <a:bodyPr/>
                    <a:lstStyle/>
                    <a:p>
                      <a:endParaRPr lang="en-US"/>
                    </a:p>
                  </a:txBody>
                  <a:tcPr marL="45720" marR="4572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a:p>
                  </a:txBody>
                  <a:tcPr marL="45720" marR="4572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76432113"/>
                  </a:ext>
                </a:extLst>
              </a:tr>
            </a:tbl>
          </a:graphicData>
        </a:graphic>
      </p:graphicFrame>
      <p:pic>
        <p:nvPicPr>
          <p:cNvPr id="28" name="Picture 8" descr="Download The Economist Logo in SVG Vector or PNG File Format - Logo.wine">
            <a:extLst>
              <a:ext uri="{FF2B5EF4-FFF2-40B4-BE49-F238E27FC236}">
                <a16:creationId xmlns:a16="http://schemas.microsoft.com/office/drawing/2014/main" id="{76C8B8C9-7DD5-9605-DA74-1B39C3E2C54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3988" t="21925" r="13988" b="21925"/>
          <a:stretch/>
        </p:blipFill>
        <p:spPr bwMode="auto">
          <a:xfrm>
            <a:off x="1112137" y="676275"/>
            <a:ext cx="1113556" cy="5787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97D1181A-45FB-31DB-B4CA-D94DB1FDD45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5706321" y="539968"/>
            <a:ext cx="774598" cy="8125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4F88D2E-BAC5-B18B-1A5D-E4B08F011AFB}"/>
              </a:ext>
            </a:extLst>
          </p:cNvPr>
          <p:cNvPicPr>
            <a:picLocks noChangeAspect="1"/>
          </p:cNvPicPr>
          <p:nvPr/>
        </p:nvPicPr>
        <p:blipFill>
          <a:blip r:embed="rId5" cstate="print">
            <a:extLst>
              <a:ext uri="{28A0092B-C50C-407E-A947-70E740481C1C}">
                <a14:useLocalDpi xmlns:a14="http://schemas.microsoft.com/office/drawing/2010/main"/>
              </a:ext>
            </a:extLst>
          </a:blip>
          <a:srcRect l="12158" t="18115" r="12158" b="18115"/>
          <a:stretch/>
        </p:blipFill>
        <p:spPr>
          <a:xfrm>
            <a:off x="9883211" y="631825"/>
            <a:ext cx="1422964" cy="648638"/>
          </a:xfrm>
          <a:prstGeom prst="rect">
            <a:avLst/>
          </a:prstGeom>
        </p:spPr>
      </p:pic>
      <p:pic>
        <p:nvPicPr>
          <p:cNvPr id="32" name="Picture 31" descr="A blue and white logo&#10;&#10;Description automatically generated">
            <a:extLst>
              <a:ext uri="{FF2B5EF4-FFF2-40B4-BE49-F238E27FC236}">
                <a16:creationId xmlns:a16="http://schemas.microsoft.com/office/drawing/2014/main" id="{B731496B-0707-5DB0-B49B-44067829C15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96200" y="675585"/>
            <a:ext cx="1314450" cy="561118"/>
          </a:xfrm>
          <a:prstGeom prst="rect">
            <a:avLst/>
          </a:prstGeom>
        </p:spPr>
      </p:pic>
      <p:pic>
        <p:nvPicPr>
          <p:cNvPr id="34" name="Picture 2">
            <a:extLst>
              <a:ext uri="{FF2B5EF4-FFF2-40B4-BE49-F238E27FC236}">
                <a16:creationId xmlns:a16="http://schemas.microsoft.com/office/drawing/2014/main" id="{DA1CFEF1-F2F7-DF87-99E5-3B7EC2C8A2A6}"/>
              </a:ext>
            </a:extLst>
          </p:cNvPr>
          <p:cNvPicPr>
            <a:picLocks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781905" y="1579469"/>
            <a:ext cx="836766" cy="10829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6B3D2356-79B8-2053-A1A9-46B572AC0CDA}"/>
              </a:ext>
            </a:extLst>
          </p:cNvPr>
          <p:cNvPicPr>
            <a:picLocks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709634" y="1579469"/>
            <a:ext cx="836766" cy="1082933"/>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86855955-C1C0-09E8-1EB9-DBAFAEFBB9D3}"/>
              </a:ext>
            </a:extLst>
          </p:cNvPr>
          <p:cNvGrpSpPr/>
          <p:nvPr/>
        </p:nvGrpSpPr>
        <p:grpSpPr>
          <a:xfrm>
            <a:off x="653343" y="2903690"/>
            <a:ext cx="2003428" cy="745820"/>
            <a:chOff x="-2130525" y="3873571"/>
            <a:chExt cx="4749196" cy="1767993"/>
          </a:xfrm>
        </p:grpSpPr>
        <p:pic>
          <p:nvPicPr>
            <p:cNvPr id="45" name="Picture 44">
              <a:extLst>
                <a:ext uri="{FF2B5EF4-FFF2-40B4-BE49-F238E27FC236}">
                  <a16:creationId xmlns:a16="http://schemas.microsoft.com/office/drawing/2014/main" id="{E0041C79-654F-7FF9-A458-E3F80B2A271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130525" y="3873571"/>
              <a:ext cx="4749196" cy="1767993"/>
            </a:xfrm>
            <a:prstGeom prst="rect">
              <a:avLst/>
            </a:prstGeom>
          </p:spPr>
        </p:pic>
        <p:pic>
          <p:nvPicPr>
            <p:cNvPr id="6150" name="Picture 6">
              <a:extLst>
                <a:ext uri="{FF2B5EF4-FFF2-40B4-BE49-F238E27FC236}">
                  <a16:creationId xmlns:a16="http://schemas.microsoft.com/office/drawing/2014/main" id="{5C60D490-5203-E2F0-2433-D98BE66FD0F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570213" y="4272103"/>
              <a:ext cx="3628572" cy="970928"/>
            </a:xfrm>
            <a:prstGeom prst="rect">
              <a:avLst/>
            </a:prstGeom>
            <a:noFill/>
            <a:extLst>
              <a:ext uri="{909E8E84-426E-40DD-AFC4-6F175D3DCCD1}">
                <a14:hiddenFill xmlns:a14="http://schemas.microsoft.com/office/drawing/2010/main">
                  <a:solidFill>
                    <a:srgbClr val="FFFFFF"/>
                  </a:solidFill>
                </a14:hiddenFill>
              </a:ext>
            </a:extLst>
          </p:spPr>
        </p:pic>
      </p:grpSp>
      <p:pic>
        <p:nvPicPr>
          <p:cNvPr id="6152" name="Picture 8" descr="Royal Shakespeare Company Fundraising | Easyfundraising">
            <a:extLst>
              <a:ext uri="{FF2B5EF4-FFF2-40B4-BE49-F238E27FC236}">
                <a16:creationId xmlns:a16="http://schemas.microsoft.com/office/drawing/2014/main" id="{C68CC648-4CFE-AF80-88C9-ED6DFE48125D}"/>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t="6057" b="6057"/>
          <a:stretch/>
        </p:blipFill>
        <p:spPr bwMode="auto">
          <a:xfrm>
            <a:off x="10056931" y="4034051"/>
            <a:ext cx="909400" cy="79922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http://contentz.mkt5049.com/lp/43888/527238/DLS.png">
            <a:extLst>
              <a:ext uri="{FF2B5EF4-FFF2-40B4-BE49-F238E27FC236}">
                <a16:creationId xmlns:a16="http://schemas.microsoft.com/office/drawing/2014/main" id="{647DC504-9273-0301-CBFF-4FAFB51B1DB6}"/>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7486625" y="5248274"/>
            <a:ext cx="3642683" cy="79922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Text&#10;&#10;Description automatically generated">
            <a:extLst>
              <a:ext uri="{FF2B5EF4-FFF2-40B4-BE49-F238E27FC236}">
                <a16:creationId xmlns:a16="http://schemas.microsoft.com/office/drawing/2014/main" id="{E12FF422-36FA-B8C9-7253-3D860AC9799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14641" y="4000181"/>
            <a:ext cx="1831130" cy="915566"/>
          </a:xfrm>
          <a:prstGeom prst="rect">
            <a:avLst/>
          </a:prstGeom>
        </p:spPr>
      </p:pic>
      <p:pic>
        <p:nvPicPr>
          <p:cNvPr id="54" name="Picture 53">
            <a:extLst>
              <a:ext uri="{FF2B5EF4-FFF2-40B4-BE49-F238E27FC236}">
                <a16:creationId xmlns:a16="http://schemas.microsoft.com/office/drawing/2014/main" id="{3ADC573E-ECEE-3D53-6C17-C897F431F5D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94654" y="4092378"/>
            <a:ext cx="3219450" cy="668655"/>
          </a:xfrm>
          <a:prstGeom prst="rect">
            <a:avLst/>
          </a:prstGeom>
        </p:spPr>
      </p:pic>
      <p:pic>
        <p:nvPicPr>
          <p:cNvPr id="6156" name="Picture 12" descr="CreativeLive - Products, Competitors, Financials, Employees ...">
            <a:extLst>
              <a:ext uri="{FF2B5EF4-FFF2-40B4-BE49-F238E27FC236}">
                <a16:creationId xmlns:a16="http://schemas.microsoft.com/office/drawing/2014/main" id="{436A47EF-A4A3-3105-595E-7A5F93EFFA08}"/>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897134" y="5465141"/>
            <a:ext cx="4187372" cy="37947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Print Logos - Sony Pictures Classics - Closing Logos">
            <a:extLst>
              <a:ext uri="{FF2B5EF4-FFF2-40B4-BE49-F238E27FC236}">
                <a16:creationId xmlns:a16="http://schemas.microsoft.com/office/drawing/2014/main" id="{03A178B0-9559-A860-153F-AC5CC5766354}"/>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139929" y="3071030"/>
            <a:ext cx="3485598" cy="383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8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19C53E56-D879-DF46-8C6B-55044F0A3B40}"/>
              </a:ext>
            </a:extLst>
          </p:cNvPr>
          <p:cNvSpPr>
            <a:spLocks noGrp="1"/>
          </p:cNvSpPr>
          <p:nvPr>
            <p:ph type="title"/>
          </p:nvPr>
        </p:nvSpPr>
        <p:spPr>
          <a:xfrm>
            <a:off x="550864" y="368828"/>
            <a:ext cx="8281986" cy="387798"/>
          </a:xfrm>
        </p:spPr>
        <p:txBody>
          <a:bodyPr>
            <a:noAutofit/>
          </a:bodyPr>
          <a:lstStyle/>
          <a:p>
            <a:r>
              <a:rPr lang="en-US"/>
              <a:t>PQ Dissertations &amp; Theses Global</a:t>
            </a:r>
          </a:p>
        </p:txBody>
      </p:sp>
      <p:sp>
        <p:nvSpPr>
          <p:cNvPr id="2" name="Text Placeholder 1">
            <a:extLst>
              <a:ext uri="{FF2B5EF4-FFF2-40B4-BE49-F238E27FC236}">
                <a16:creationId xmlns:a16="http://schemas.microsoft.com/office/drawing/2014/main" id="{01AF6F52-4992-4AEC-2541-7DCC1BC382F0}"/>
              </a:ext>
            </a:extLst>
          </p:cNvPr>
          <p:cNvSpPr>
            <a:spLocks noGrp="1"/>
          </p:cNvSpPr>
          <p:nvPr>
            <p:ph type="body" sz="quarter" idx="13"/>
          </p:nvPr>
        </p:nvSpPr>
        <p:spPr>
          <a:xfrm>
            <a:off x="550863" y="806450"/>
            <a:ext cx="11534300" cy="338138"/>
          </a:xfrm>
        </p:spPr>
        <p:txBody>
          <a:bodyPr vert="horz" lIns="0" tIns="0" rIns="0" bIns="0" rtlCol="0" anchor="t">
            <a:noAutofit/>
          </a:bodyPr>
          <a:lstStyle/>
          <a:p>
            <a:r>
              <a:rPr lang="en-US"/>
              <a:t>Uncover the undiscovered: </a:t>
            </a:r>
            <a:r>
              <a:rPr lang="en-US" i="1"/>
              <a:t>Open a world of cutting-edge research for your students and scholars</a:t>
            </a:r>
            <a:endParaRPr lang="en-US" i="1" noProof="0"/>
          </a:p>
          <a:p>
            <a:endParaRPr lang="en-US"/>
          </a:p>
        </p:txBody>
      </p:sp>
      <p:sp>
        <p:nvSpPr>
          <p:cNvPr id="22" name="Rectangle 21">
            <a:extLst>
              <a:ext uri="{FF2B5EF4-FFF2-40B4-BE49-F238E27FC236}">
                <a16:creationId xmlns:a16="http://schemas.microsoft.com/office/drawing/2014/main" id="{B145904B-37F1-36D2-C860-3F78A01B487E}"/>
              </a:ext>
            </a:extLst>
          </p:cNvPr>
          <p:cNvSpPr>
            <a:spLocks/>
          </p:cNvSpPr>
          <p:nvPr/>
        </p:nvSpPr>
        <p:spPr>
          <a:xfrm>
            <a:off x="7124042" y="1447800"/>
            <a:ext cx="4517095" cy="4762500"/>
          </a:xfrm>
          <a:prstGeom prst="rect">
            <a:avLst/>
          </a:prstGeom>
          <a:solidFill>
            <a:schemeClr val="bg1"/>
          </a:solidFill>
          <a:ln>
            <a:noFill/>
          </a:ln>
          <a:effectLst>
            <a:outerShdw blurRad="63500" algn="ctr" rotWithShape="0">
              <a:prstClr val="black">
                <a:alpha val="5000"/>
              </a:prstClr>
            </a:outerShdw>
          </a:effectLst>
        </p:spPr>
        <p:txBody>
          <a:bodyPr wrap="square" lIns="91440" tIns="795528"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5" name="Rectangle 24">
            <a:extLst>
              <a:ext uri="{FF2B5EF4-FFF2-40B4-BE49-F238E27FC236}">
                <a16:creationId xmlns:a16="http://schemas.microsoft.com/office/drawing/2014/main" id="{674D72E7-23F8-E737-B41D-694070948633}"/>
              </a:ext>
            </a:extLst>
          </p:cNvPr>
          <p:cNvSpPr/>
          <p:nvPr/>
        </p:nvSpPr>
        <p:spPr>
          <a:xfrm>
            <a:off x="7215483" y="1539240"/>
            <a:ext cx="759460" cy="4579620"/>
          </a:xfrm>
          <a:prstGeom prst="rect">
            <a:avLst/>
          </a:prstGeom>
          <a:solidFill>
            <a:schemeClr val="bg1">
              <a:lumMod val="95000"/>
            </a:schemeClr>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6" name="TextBox 25">
            <a:extLst>
              <a:ext uri="{FF2B5EF4-FFF2-40B4-BE49-F238E27FC236}">
                <a16:creationId xmlns:a16="http://schemas.microsoft.com/office/drawing/2014/main" id="{0CC986F6-562D-2423-51CB-C40CBD7EAEBF}"/>
              </a:ext>
            </a:extLst>
          </p:cNvPr>
          <p:cNvSpPr txBox="1">
            <a:spLocks/>
          </p:cNvSpPr>
          <p:nvPr/>
        </p:nvSpPr>
        <p:spPr>
          <a:xfrm>
            <a:off x="8076541" y="1638300"/>
            <a:ext cx="3480721" cy="584775"/>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Over 6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Records </a:t>
            </a:r>
          </a:p>
        </p:txBody>
      </p:sp>
      <p:sp>
        <p:nvSpPr>
          <p:cNvPr id="27" name="TextBox 26">
            <a:extLst>
              <a:ext uri="{FF2B5EF4-FFF2-40B4-BE49-F238E27FC236}">
                <a16:creationId xmlns:a16="http://schemas.microsoft.com/office/drawing/2014/main" id="{369634BD-7EEC-ED33-359E-9233B4115E75}"/>
              </a:ext>
            </a:extLst>
          </p:cNvPr>
          <p:cNvSpPr txBox="1"/>
          <p:nvPr/>
        </p:nvSpPr>
        <p:spPr>
          <a:xfrm>
            <a:off x="8076541" y="2590701"/>
            <a:ext cx="3480721" cy="584775"/>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3.6M+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Full text</a:t>
            </a:r>
          </a:p>
        </p:txBody>
      </p:sp>
      <p:sp>
        <p:nvSpPr>
          <p:cNvPr id="28" name="TextBox 27">
            <a:extLst>
              <a:ext uri="{FF2B5EF4-FFF2-40B4-BE49-F238E27FC236}">
                <a16:creationId xmlns:a16="http://schemas.microsoft.com/office/drawing/2014/main" id="{5D0E0D3D-211A-35FD-220F-6BBD7A7F23A9}"/>
              </a:ext>
            </a:extLst>
          </p:cNvPr>
          <p:cNvSpPr txBox="1"/>
          <p:nvPr/>
        </p:nvSpPr>
        <p:spPr>
          <a:xfrm>
            <a:off x="8076541" y="3543103"/>
            <a:ext cx="3480721" cy="584775"/>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4,100+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Universities</a:t>
            </a:r>
          </a:p>
        </p:txBody>
      </p:sp>
      <p:sp>
        <p:nvSpPr>
          <p:cNvPr id="29" name="TextBox 28">
            <a:extLst>
              <a:ext uri="{FF2B5EF4-FFF2-40B4-BE49-F238E27FC236}">
                <a16:creationId xmlns:a16="http://schemas.microsoft.com/office/drawing/2014/main" id="{287893E5-5F85-FAC7-1FDB-B97257C067AC}"/>
              </a:ext>
            </a:extLst>
          </p:cNvPr>
          <p:cNvSpPr txBox="1"/>
          <p:nvPr/>
        </p:nvSpPr>
        <p:spPr>
          <a:xfrm>
            <a:off x="8076541" y="4495504"/>
            <a:ext cx="3480721" cy="584775"/>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Countries</a:t>
            </a:r>
          </a:p>
        </p:txBody>
      </p:sp>
      <p:sp>
        <p:nvSpPr>
          <p:cNvPr id="30" name="TextBox 29">
            <a:extLst>
              <a:ext uri="{FF2B5EF4-FFF2-40B4-BE49-F238E27FC236}">
                <a16:creationId xmlns:a16="http://schemas.microsoft.com/office/drawing/2014/main" id="{52D16E28-958B-C42D-C9FC-A6486D2B1415}"/>
              </a:ext>
            </a:extLst>
          </p:cNvPr>
          <p:cNvSpPr txBox="1"/>
          <p:nvPr/>
        </p:nvSpPr>
        <p:spPr>
          <a:xfrm>
            <a:off x="8076541" y="5447908"/>
            <a:ext cx="3480721" cy="584775"/>
          </a:xfrm>
          <a:prstGeom prst="rect">
            <a:avLst/>
          </a:prstGeom>
          <a:solidFill>
            <a:schemeClr val="bg1"/>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E33BF"/>
                </a:solidFill>
                <a:effectLst/>
                <a:uLnTx/>
                <a:uFillTx/>
                <a:latin typeface="Avenir Next LT Pro"/>
                <a:ea typeface="+mn-ea"/>
                <a:cs typeface="+mn-cs"/>
              </a:rPr>
              <a:t>300,000+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Next LT Pro"/>
                <a:ea typeface="+mn-ea"/>
                <a:cs typeface="+mn-cs"/>
              </a:rPr>
              <a:t>Records added yearly</a:t>
            </a:r>
          </a:p>
        </p:txBody>
      </p:sp>
      <p:cxnSp>
        <p:nvCxnSpPr>
          <p:cNvPr id="31" name="Straight Connector 30">
            <a:extLst>
              <a:ext uri="{FF2B5EF4-FFF2-40B4-BE49-F238E27FC236}">
                <a16:creationId xmlns:a16="http://schemas.microsoft.com/office/drawing/2014/main" id="{D8F085CB-76D5-0FC8-BE60-2073EE8BE8E3}"/>
              </a:ext>
            </a:extLst>
          </p:cNvPr>
          <p:cNvCxnSpPr>
            <a:cxnSpLocks/>
          </p:cNvCxnSpPr>
          <p:nvPr/>
        </p:nvCxnSpPr>
        <p:spPr>
          <a:xfrm>
            <a:off x="8076541" y="2406888"/>
            <a:ext cx="348072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046070-C896-B9B8-87C5-5FE49D0EBD30}"/>
              </a:ext>
            </a:extLst>
          </p:cNvPr>
          <p:cNvCxnSpPr>
            <a:cxnSpLocks/>
          </p:cNvCxnSpPr>
          <p:nvPr/>
        </p:nvCxnSpPr>
        <p:spPr>
          <a:xfrm>
            <a:off x="8076541" y="3359290"/>
            <a:ext cx="348072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39D213-13CF-7E84-1C78-1E50280B1073}"/>
              </a:ext>
            </a:extLst>
          </p:cNvPr>
          <p:cNvCxnSpPr>
            <a:cxnSpLocks/>
          </p:cNvCxnSpPr>
          <p:nvPr/>
        </p:nvCxnSpPr>
        <p:spPr>
          <a:xfrm>
            <a:off x="8076541" y="4311691"/>
            <a:ext cx="348072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DFFE75D-DE88-FFD3-8D3B-7E3AB39CCFFC}"/>
              </a:ext>
            </a:extLst>
          </p:cNvPr>
          <p:cNvCxnSpPr>
            <a:cxnSpLocks/>
          </p:cNvCxnSpPr>
          <p:nvPr/>
        </p:nvCxnSpPr>
        <p:spPr>
          <a:xfrm>
            <a:off x="8076541" y="5264093"/>
            <a:ext cx="348072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7" name="Picture 36" descr="A purple folder with black background&#10;&#10;Description automatically generated">
            <a:extLst>
              <a:ext uri="{FF2B5EF4-FFF2-40B4-BE49-F238E27FC236}">
                <a16:creationId xmlns:a16="http://schemas.microsoft.com/office/drawing/2014/main" id="{331DDBCB-1168-28BD-B6BA-FA0B01ED15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02151" y="1737626"/>
            <a:ext cx="386124" cy="386124"/>
          </a:xfrm>
          <a:prstGeom prst="rect">
            <a:avLst/>
          </a:prstGeom>
        </p:spPr>
      </p:pic>
      <p:pic>
        <p:nvPicPr>
          <p:cNvPr id="39" name="Picture 38" descr="A purple and black text box&#10;&#10;Description automatically generated">
            <a:extLst>
              <a:ext uri="{FF2B5EF4-FFF2-40B4-BE49-F238E27FC236}">
                <a16:creationId xmlns:a16="http://schemas.microsoft.com/office/drawing/2014/main" id="{A4BF9BA7-C1CB-7325-1CC0-345F3EE7255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02151" y="2690027"/>
            <a:ext cx="386124" cy="386124"/>
          </a:xfrm>
          <a:prstGeom prst="rect">
            <a:avLst/>
          </a:prstGeom>
        </p:spPr>
      </p:pic>
      <p:pic>
        <p:nvPicPr>
          <p:cNvPr id="41" name="Picture 40" descr="A purple building with columns&#10;&#10;Description automatically generated">
            <a:extLst>
              <a:ext uri="{FF2B5EF4-FFF2-40B4-BE49-F238E27FC236}">
                <a16:creationId xmlns:a16="http://schemas.microsoft.com/office/drawing/2014/main" id="{FDA032CF-0D8C-AECB-1890-BAEFB45A300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02151" y="3642429"/>
            <a:ext cx="386124" cy="386124"/>
          </a:xfrm>
          <a:prstGeom prst="rect">
            <a:avLst/>
          </a:prstGeom>
        </p:spPr>
      </p:pic>
      <p:pic>
        <p:nvPicPr>
          <p:cNvPr id="43" name="Picture 42" descr="A purple globe with black background&#10;&#10;Description automatically generated">
            <a:extLst>
              <a:ext uri="{FF2B5EF4-FFF2-40B4-BE49-F238E27FC236}">
                <a16:creationId xmlns:a16="http://schemas.microsoft.com/office/drawing/2014/main" id="{AA51D72F-33AB-4BCF-A85C-4A38FE09C81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02151" y="4594830"/>
            <a:ext cx="386124" cy="386124"/>
          </a:xfrm>
          <a:prstGeom prst="rect">
            <a:avLst/>
          </a:prstGeom>
        </p:spPr>
      </p:pic>
      <p:pic>
        <p:nvPicPr>
          <p:cNvPr id="45" name="Picture 44" descr="A purple paper with a black background&#10;&#10;Description automatically generated">
            <a:extLst>
              <a:ext uri="{FF2B5EF4-FFF2-40B4-BE49-F238E27FC236}">
                <a16:creationId xmlns:a16="http://schemas.microsoft.com/office/drawing/2014/main" id="{BFCA1F30-D4D3-112C-0460-32391BFE4C2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02151" y="5547234"/>
            <a:ext cx="386124" cy="386124"/>
          </a:xfrm>
          <a:prstGeom prst="rect">
            <a:avLst/>
          </a:prstGeom>
        </p:spPr>
      </p:pic>
      <p:sp>
        <p:nvSpPr>
          <p:cNvPr id="46" name="Rectangle 45">
            <a:extLst>
              <a:ext uri="{FF2B5EF4-FFF2-40B4-BE49-F238E27FC236}">
                <a16:creationId xmlns:a16="http://schemas.microsoft.com/office/drawing/2014/main" id="{96810984-D34D-3ADE-6213-299B7997B669}"/>
              </a:ext>
            </a:extLst>
          </p:cNvPr>
          <p:cNvSpPr>
            <a:spLocks/>
          </p:cNvSpPr>
          <p:nvPr/>
        </p:nvSpPr>
        <p:spPr>
          <a:xfrm>
            <a:off x="546100" y="1447800"/>
            <a:ext cx="6413500" cy="4762500"/>
          </a:xfrm>
          <a:prstGeom prst="rect">
            <a:avLst/>
          </a:prstGeom>
          <a:solidFill>
            <a:schemeClr val="bg1"/>
          </a:solidFill>
          <a:ln>
            <a:noFill/>
          </a:ln>
          <a:effectLst>
            <a:outerShdw blurRad="63500" algn="ctr" rotWithShape="0">
              <a:prstClr val="black">
                <a:alpha val="5000"/>
              </a:prstClr>
            </a:outerShdw>
          </a:effectLst>
        </p:spPr>
        <p:txBody>
          <a:bodyPr wrap="square" lIns="137160" tIns="91440" rIns="137160" bIns="91440" rtlCol="0" anchor="t">
            <a:no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rgbClr val="5E33BF"/>
                </a:solidFill>
                <a:effectLst/>
                <a:uLnTx/>
                <a:uFillTx/>
                <a:latin typeface="Avenir Next LT Pro"/>
                <a:ea typeface="+mn-ea"/>
                <a:cs typeface="+mn-cs"/>
              </a:rPr>
              <a:t>Vast global network</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Next LT Pro"/>
                <a:ea typeface="+mn-ea"/>
                <a:cs typeface="+mn-cs"/>
              </a:rPr>
              <a:t>With 6M+ metadata records including 3.6M+ full text documents, PQDT Global is the world leader in providing access to dissertation and thesis research.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venir Next LT Pro"/>
                <a:ea typeface="+mn-ea"/>
                <a:cs typeface="+mn-cs"/>
              </a:rPr>
              <a:t>PQDT Global provides:</a:t>
            </a:r>
          </a:p>
          <a:p>
            <a:pPr marL="285750" marR="0" lvl="0" indent="-1730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Avenir Next LT Pro"/>
                <a:ea typeface="+mn-ea"/>
                <a:cs typeface="+mn-cs"/>
              </a:rPr>
              <a:t>Ways to discover </a:t>
            </a:r>
            <a:r>
              <a:rPr kumimoji="0" lang="en-US" sz="1400" b="0" i="0" u="none" strike="noStrike" kern="1200" cap="none" spc="0" normalizeH="0" baseline="0" noProof="0">
                <a:ln>
                  <a:noFill/>
                </a:ln>
                <a:solidFill>
                  <a:prstClr val="black"/>
                </a:solidFill>
                <a:effectLst/>
                <a:uLnTx/>
                <a:uFillTx/>
                <a:latin typeface="Avenir Next LT Pro"/>
                <a:ea typeface="+mn-ea"/>
                <a:cs typeface="+mn-cs"/>
              </a:rPr>
              <a:t>emerging topic areas, enhance literature reviews, broaden perspectives and access insights not available in peer-reviewed literature.</a:t>
            </a:r>
          </a:p>
          <a:p>
            <a:pPr marL="285750" marR="0" lvl="0" indent="-1730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Avenir Next LT Pro"/>
                <a:ea typeface="+mn-ea"/>
                <a:cs typeface="+mn-cs"/>
              </a:rPr>
              <a:t>Global coverage: </a:t>
            </a:r>
            <a:r>
              <a:rPr kumimoji="0" lang="en-US" sz="1400" b="0" i="0" u="none" strike="noStrike" kern="1200" cap="none" spc="0" normalizeH="0" baseline="0" noProof="0">
                <a:ln>
                  <a:noFill/>
                </a:ln>
                <a:solidFill>
                  <a:prstClr val="black"/>
                </a:solidFill>
                <a:effectLst/>
                <a:uLnTx/>
                <a:uFillTx/>
                <a:latin typeface="Avenir Next LT Pro"/>
                <a:ea typeface="+mn-ea"/>
                <a:cs typeface="+mn-cs"/>
              </a:rPr>
              <a:t>Records from North America, Europe, Asia, to Africa and beyond deliver a global view of the research landscape.</a:t>
            </a:r>
          </a:p>
          <a:p>
            <a:pPr marL="285750" marR="0" lvl="0" indent="-1730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Avenir Next LT Pro"/>
                <a:ea typeface="+mn-ea"/>
                <a:cs typeface="+mn-cs"/>
              </a:rPr>
              <a:t>The integration of PQDT Global and the Web of Science™ </a:t>
            </a:r>
            <a:r>
              <a:rPr kumimoji="0" lang="en-US" sz="1400" b="0" i="0" u="none" strike="noStrike" kern="1200" cap="none" spc="0" normalizeH="0" baseline="0" noProof="0">
                <a:ln>
                  <a:noFill/>
                </a:ln>
                <a:solidFill>
                  <a:prstClr val="black"/>
                </a:solidFill>
                <a:effectLst/>
                <a:uLnTx/>
                <a:uFillTx/>
                <a:latin typeface="Avenir Next LT Pro"/>
                <a:ea typeface="+mn-ea"/>
                <a:cs typeface="+mn-cs"/>
              </a:rPr>
              <a:t>seamlessly uncovering early career, post-graduate research alongside journal articles, conference proceedings, research data, books, preprints and patents. </a:t>
            </a:r>
          </a:p>
          <a:p>
            <a:pPr marL="285750" marR="0" lvl="0" indent="-173038"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A </a:t>
            </a:r>
            <a:r>
              <a:rPr kumimoji="0" lang="en-US" sz="1400" b="1" i="0" u="none" strike="noStrike" kern="1200" cap="none" spc="0" normalizeH="0" baseline="0" noProof="0">
                <a:ln>
                  <a:noFill/>
                </a:ln>
                <a:solidFill>
                  <a:prstClr val="black"/>
                </a:solidFill>
                <a:effectLst/>
                <a:uLnTx/>
                <a:uFillTx/>
                <a:latin typeface="Avenir Next LT Pro"/>
                <a:ea typeface="+mn-ea"/>
                <a:cs typeface="+mn-cs"/>
              </a:rPr>
              <a:t>unified search experience</a:t>
            </a:r>
            <a:r>
              <a:rPr kumimoji="0" lang="en-US" sz="1400" b="0" i="0" u="none" strike="noStrike" kern="1200" cap="none" spc="0" normalizeH="0" baseline="0" noProof="0">
                <a:ln>
                  <a:noFill/>
                </a:ln>
                <a:solidFill>
                  <a:prstClr val="black"/>
                </a:solidFill>
                <a:effectLst/>
                <a:uLnTx/>
                <a:uFillTx/>
                <a:latin typeface="Avenir Next LT Pro"/>
                <a:ea typeface="+mn-ea"/>
                <a:cs typeface="+mn-cs"/>
              </a:rPr>
              <a:t> for comprehensive metadata, citations and full text for graduate dissertations and theses not available anywhere else.</a:t>
            </a:r>
            <a:endParaRPr kumimoji="0" lang="en-US" sz="1400" b="1" i="0" u="none" strike="noStrike" kern="1200" cap="none" spc="0" normalizeH="0" baseline="0" noProof="0">
              <a:ln>
                <a:noFill/>
              </a:ln>
              <a:solidFill>
                <a:prstClr val="black"/>
              </a:solidFill>
              <a:effectLst/>
              <a:uLnTx/>
              <a:uFillTx/>
              <a:latin typeface="Avenir Next LT Pro"/>
              <a:ea typeface="+mn-ea"/>
              <a:cs typeface="+mn-cs"/>
            </a:endParaRPr>
          </a:p>
        </p:txBody>
      </p:sp>
      <p:sp>
        <p:nvSpPr>
          <p:cNvPr id="48" name="Footer Placeholder 2">
            <a:extLst>
              <a:ext uri="{FF2B5EF4-FFF2-40B4-BE49-F238E27FC236}">
                <a16:creationId xmlns:a16="http://schemas.microsoft.com/office/drawing/2014/main" id="{409DAC5B-3C5D-9040-28A0-4E4666A77C14}"/>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49" name="Slide Number Placeholder 3">
            <a:extLst>
              <a:ext uri="{FF2B5EF4-FFF2-40B4-BE49-F238E27FC236}">
                <a16:creationId xmlns:a16="http://schemas.microsoft.com/office/drawing/2014/main" id="{CB43C4B9-FA3D-91C4-337A-35ECCB8000DE}"/>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14085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C983E43-7334-D24F-0F59-A647E8257C1E}"/>
              </a:ext>
            </a:extLst>
          </p:cNvPr>
          <p:cNvSpPr/>
          <p:nvPr/>
        </p:nvSpPr>
        <p:spPr>
          <a:xfrm rot="10800000">
            <a:off x="0" y="-4"/>
            <a:ext cx="12192000" cy="1803403"/>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itle 4">
            <a:extLst>
              <a:ext uri="{FF2B5EF4-FFF2-40B4-BE49-F238E27FC236}">
                <a16:creationId xmlns:a16="http://schemas.microsoft.com/office/drawing/2014/main" id="{2CD4777D-0BAB-A5EA-237D-BDEC2842BD49}"/>
              </a:ext>
            </a:extLst>
          </p:cNvPr>
          <p:cNvSpPr>
            <a:spLocks noGrp="1"/>
          </p:cNvSpPr>
          <p:nvPr>
            <p:ph type="title"/>
          </p:nvPr>
        </p:nvSpPr>
        <p:spPr>
          <a:xfrm>
            <a:off x="550864" y="368828"/>
            <a:ext cx="8281986" cy="387798"/>
          </a:xfrm>
        </p:spPr>
        <p:txBody>
          <a:bodyPr>
            <a:noAutofit/>
          </a:bodyPr>
          <a:lstStyle/>
          <a:p>
            <a:r>
              <a:rPr lang="en-US" dirty="0">
                <a:solidFill>
                  <a:schemeClr val="accent3"/>
                </a:solidFill>
              </a:rPr>
              <a:t>ProQuest Research Assistant</a:t>
            </a:r>
          </a:p>
        </p:txBody>
      </p:sp>
      <p:sp>
        <p:nvSpPr>
          <p:cNvPr id="9" name="Rectangle: Rounded Corners 8">
            <a:extLst>
              <a:ext uri="{FF2B5EF4-FFF2-40B4-BE49-F238E27FC236}">
                <a16:creationId xmlns:a16="http://schemas.microsoft.com/office/drawing/2014/main" id="{2C7D2654-AD42-F080-7231-0913DFDE67AE}"/>
              </a:ext>
            </a:extLst>
          </p:cNvPr>
          <p:cNvSpPr>
            <a:spLocks/>
          </p:cNvSpPr>
          <p:nvPr/>
        </p:nvSpPr>
        <p:spPr>
          <a:xfrm>
            <a:off x="550864" y="1294169"/>
            <a:ext cx="11090274" cy="4713820"/>
          </a:xfrm>
          <a:prstGeom prst="roundRect">
            <a:avLst>
              <a:gd name="adj" fmla="val 1797"/>
            </a:avLst>
          </a:prstGeom>
          <a:solidFill>
            <a:schemeClr val="bg1"/>
          </a:solidFill>
          <a:ln>
            <a:noFill/>
          </a:ln>
          <a:effectLst>
            <a:outerShdw blurRad="63500" algn="ctr" rotWithShape="0">
              <a:srgbClr val="000000">
                <a:alpha val="5000"/>
              </a:srgb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FC3E8185-0B6D-445F-2ED5-4F678DB5BD59}"/>
              </a:ext>
            </a:extLst>
          </p:cNvPr>
          <p:cNvSpPr txBox="1"/>
          <p:nvPr/>
        </p:nvSpPr>
        <p:spPr>
          <a:xfrm>
            <a:off x="812801" y="1493931"/>
            <a:ext cx="3937000" cy="4288353"/>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none" strike="noStrike" kern="1200" cap="none" spc="0" normalizeH="0" baseline="0" noProof="0" dirty="0">
                <a:ln>
                  <a:noFill/>
                </a:ln>
                <a:solidFill>
                  <a:srgbClr val="5E33BF"/>
                </a:solidFill>
                <a:effectLst/>
                <a:uLnTx/>
                <a:uFillTx/>
                <a:latin typeface="Avenir Next LT Pro"/>
                <a:ea typeface="+mn-ea"/>
                <a:cs typeface="+mn-cs"/>
              </a:rPr>
              <a:t>Harnesses AI’s powerful capabilities and applies them in a responsible, reliable manner as a research companion for students. </a:t>
            </a:r>
          </a:p>
          <a:p>
            <a:pPr marL="266700" marR="0" lvl="0" indent="-209550" algn="l" defTabSz="914400" rtl="0" eaLnBrk="1" fontAlgn="auto" latinLnBrk="0" hangingPunct="1">
              <a:lnSpc>
                <a:spcPct val="100000"/>
              </a:lnSpc>
              <a:spcBef>
                <a:spcPts val="0"/>
              </a:spcBef>
              <a:spcAft>
                <a:spcPts val="800"/>
              </a:spcAft>
              <a:buClrTx/>
              <a:buSzTx/>
              <a:buFont typeface="Arial"/>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Easily craft more effective and targeted searches</a:t>
            </a:r>
          </a:p>
          <a:p>
            <a:pPr marL="266700" marR="0" lvl="0" indent="-209550" algn="l" defTabSz="914400" rtl="0" eaLnBrk="1" fontAlgn="auto" latinLnBrk="0" hangingPunct="1">
              <a:lnSpc>
                <a:spcPct val="100000"/>
              </a:lnSpc>
              <a:spcBef>
                <a:spcPts val="0"/>
              </a:spcBef>
              <a:spcAft>
                <a:spcPts val="800"/>
              </a:spcAft>
              <a:buClrTx/>
              <a:buSzTx/>
              <a:buFont typeface="Arial"/>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More effectively review, analyze, and interrogate documents</a:t>
            </a:r>
          </a:p>
          <a:p>
            <a:pPr marL="266700" marR="0" lvl="0" indent="-209550" algn="l" defTabSz="914400" rtl="0" eaLnBrk="1" fontAlgn="auto" latinLnBrk="0" hangingPunct="1">
              <a:lnSpc>
                <a:spcPct val="100000"/>
              </a:lnSpc>
              <a:spcBef>
                <a:spcPts val="0"/>
              </a:spcBef>
              <a:spcAft>
                <a:spcPts val="800"/>
              </a:spcAft>
              <a:buClrTx/>
              <a:buSzTx/>
              <a:buFont typeface="Arial"/>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Quickly evaluate the usefulness of each document for your research</a:t>
            </a:r>
          </a:p>
          <a:p>
            <a:pPr marL="266700" marR="0" lvl="0" indent="-209550" algn="l" defTabSz="914400" rtl="0" eaLnBrk="1" fontAlgn="auto" latinLnBrk="0" hangingPunct="1">
              <a:lnSpc>
                <a:spcPct val="100000"/>
              </a:lnSpc>
              <a:spcBef>
                <a:spcPts val="0"/>
              </a:spcBef>
              <a:spcAft>
                <a:spcPts val="800"/>
              </a:spcAft>
              <a:buClrTx/>
              <a:buSzTx/>
              <a:buFont typeface="Arial"/>
              <a:buChar char="•"/>
              <a:tabLst>
                <a:tab pos="457200" algn="l"/>
              </a:tabLst>
              <a:defRPr/>
            </a:pPr>
            <a:r>
              <a:rPr kumimoji="0" lang="en-US" sz="1800" b="0" i="0" u="none" strike="noStrike" kern="1200" cap="none" spc="0" normalizeH="0" baseline="0" noProof="0" dirty="0">
                <a:ln>
                  <a:noFill/>
                </a:ln>
                <a:solidFill>
                  <a:prstClr val="black"/>
                </a:solidFill>
                <a:effectLst/>
                <a:uLnTx/>
                <a:uFillTx/>
                <a:latin typeface="Avenir Next LT Pro"/>
                <a:ea typeface="+mn-ea"/>
                <a:cs typeface="+mn-cs"/>
              </a:rPr>
              <a:t>Get guidance on next steps like choosing a research topic and understanding key concepts in the document</a:t>
            </a:r>
          </a:p>
        </p:txBody>
      </p:sp>
      <p:sp>
        <p:nvSpPr>
          <p:cNvPr id="4" name="Rectangle 3">
            <a:extLst>
              <a:ext uri="{FF2B5EF4-FFF2-40B4-BE49-F238E27FC236}">
                <a16:creationId xmlns:a16="http://schemas.microsoft.com/office/drawing/2014/main" id="{B3FF7826-DCB3-3FD5-98D4-3C8269C4E654}"/>
              </a:ext>
            </a:extLst>
          </p:cNvPr>
          <p:cNvSpPr/>
          <p:nvPr/>
        </p:nvSpPr>
        <p:spPr>
          <a:xfrm>
            <a:off x="10345002" y="2920620"/>
            <a:ext cx="106390" cy="72789"/>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10" name="Picture 9">
            <a:extLst>
              <a:ext uri="{FF2B5EF4-FFF2-40B4-BE49-F238E27FC236}">
                <a16:creationId xmlns:a16="http://schemas.microsoft.com/office/drawing/2014/main" id="{A71CDDEE-FB47-C6E2-BF0F-D012CBB4EB28}"/>
              </a:ext>
            </a:extLst>
          </p:cNvPr>
          <p:cNvPicPr>
            <a:picLocks noChangeAspect="1"/>
          </p:cNvPicPr>
          <p:nvPr/>
        </p:nvPicPr>
        <p:blipFill>
          <a:blip r:embed="rId4"/>
          <a:stretch>
            <a:fillRect/>
          </a:stretch>
        </p:blipFill>
        <p:spPr>
          <a:xfrm>
            <a:off x="4749801" y="2169435"/>
            <a:ext cx="6891336" cy="3322128"/>
          </a:xfrm>
          <a:prstGeom prst="rect">
            <a:avLst/>
          </a:prstGeom>
        </p:spPr>
      </p:pic>
      <p:sp>
        <p:nvSpPr>
          <p:cNvPr id="7" name="Rectangle: Rounded Corners 6">
            <a:extLst>
              <a:ext uri="{FF2B5EF4-FFF2-40B4-BE49-F238E27FC236}">
                <a16:creationId xmlns:a16="http://schemas.microsoft.com/office/drawing/2014/main" id="{07A40F7C-BAB6-671D-E6E3-E95CA756FEE4}"/>
              </a:ext>
            </a:extLst>
          </p:cNvPr>
          <p:cNvSpPr/>
          <p:nvPr/>
        </p:nvSpPr>
        <p:spPr>
          <a:xfrm>
            <a:off x="9959233" y="2741494"/>
            <a:ext cx="1578775" cy="2895429"/>
          </a:xfrm>
          <a:prstGeom prst="roundRect">
            <a:avLst>
              <a:gd name="adj" fmla="val 5608"/>
            </a:avLst>
          </a:prstGeom>
          <a:noFill/>
          <a:ln w="25400">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3141BA51-7C03-7601-C25D-529EDE530369}"/>
              </a:ext>
            </a:extLst>
          </p:cNvPr>
          <p:cNvSpPr txBox="1"/>
          <p:nvPr/>
        </p:nvSpPr>
        <p:spPr>
          <a:xfrm>
            <a:off x="10504460" y="2847831"/>
            <a:ext cx="106390" cy="72789"/>
          </a:xfrm>
          <a:prstGeom prst="rect">
            <a:avLst/>
          </a:prstGeom>
          <a:solidFill>
            <a:schemeClr val="bg1"/>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67E083C3-969B-E97A-197E-0E7BAD8FCDD4}"/>
              </a:ext>
            </a:extLst>
          </p:cNvPr>
          <p:cNvSpPr txBox="1"/>
          <p:nvPr/>
        </p:nvSpPr>
        <p:spPr>
          <a:xfrm>
            <a:off x="4969844" y="2169435"/>
            <a:ext cx="2252312" cy="208005"/>
          </a:xfrm>
          <a:prstGeom prst="rect">
            <a:avLst/>
          </a:prstGeom>
          <a:solidFill>
            <a:srgbClr val="006576"/>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masis MT Pro" panose="02040504050005020304" pitchFamily="18" charset="0"/>
                <a:ea typeface="+mn-ea"/>
                <a:cs typeface="+mn-cs"/>
              </a:rPr>
              <a:t>ProQuest One Academic</a:t>
            </a:r>
          </a:p>
        </p:txBody>
      </p:sp>
      <p:sp>
        <p:nvSpPr>
          <p:cNvPr id="20" name="Footer Placeholder 2">
            <a:extLst>
              <a:ext uri="{FF2B5EF4-FFF2-40B4-BE49-F238E27FC236}">
                <a16:creationId xmlns:a16="http://schemas.microsoft.com/office/drawing/2014/main" id="{BDC49FD1-730E-1C94-87C9-2657EBE9D427}"/>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21" name="Slide Number Placeholder 3">
            <a:extLst>
              <a:ext uri="{FF2B5EF4-FFF2-40B4-BE49-F238E27FC236}">
                <a16:creationId xmlns:a16="http://schemas.microsoft.com/office/drawing/2014/main" id="{4D9905CF-19D7-A8EA-30F6-DA2DE41D8C16}"/>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custDataLst>
      <p:tags r:id="rId1"/>
    </p:custDataLst>
    <p:extLst>
      <p:ext uri="{BB962C8B-B14F-4D97-AF65-F5344CB8AC3E}">
        <p14:creationId xmlns:p14="http://schemas.microsoft.com/office/powerpoint/2010/main" val="26940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BA78328-9EEF-0791-2959-9C3F2CEE06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8BA78328-9EEF-0791-2959-9C3F2CEE06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572708F5-F8FC-A1CA-7EEE-8F047679408D}"/>
              </a:ext>
            </a:extLst>
          </p:cNvPr>
          <p:cNvCxnSpPr>
            <a:cxnSpLocks/>
            <a:stCxn id="24" idx="3"/>
          </p:cNvCxnSpPr>
          <p:nvPr/>
        </p:nvCxnSpPr>
        <p:spPr>
          <a:xfrm flipV="1">
            <a:off x="3898859" y="2689482"/>
            <a:ext cx="2383361" cy="1"/>
          </a:xfrm>
          <a:prstGeom prst="straightConnector1">
            <a:avLst/>
          </a:prstGeom>
          <a:ln w="12700">
            <a:solidFill>
              <a:schemeClr val="bg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2614B22-6A01-5524-1441-7AA13920C83E}"/>
              </a:ext>
            </a:extLst>
          </p:cNvPr>
          <p:cNvCxnSpPr>
            <a:cxnSpLocks/>
          </p:cNvCxnSpPr>
          <p:nvPr/>
        </p:nvCxnSpPr>
        <p:spPr>
          <a:xfrm>
            <a:off x="6314173" y="2467084"/>
            <a:ext cx="410997" cy="0"/>
          </a:xfrm>
          <a:prstGeom prst="straightConnector1">
            <a:avLst/>
          </a:prstGeom>
          <a:ln w="57150">
            <a:solidFill>
              <a:srgbClr val="5F6368"/>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F7E3E59-6983-D71E-0014-9DDC0B4AFB43}"/>
              </a:ext>
            </a:extLst>
          </p:cNvPr>
          <p:cNvCxnSpPr>
            <a:cxnSpLocks/>
            <a:stCxn id="25" idx="3"/>
          </p:cNvCxnSpPr>
          <p:nvPr/>
        </p:nvCxnSpPr>
        <p:spPr>
          <a:xfrm>
            <a:off x="3898859" y="4236938"/>
            <a:ext cx="5424838" cy="0"/>
          </a:xfrm>
          <a:prstGeom prst="straightConnector1">
            <a:avLst/>
          </a:prstGeom>
          <a:ln w="12700">
            <a:solidFill>
              <a:schemeClr val="bg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02DF2CE-209B-2C33-F428-9BF7C1FB33D7}"/>
              </a:ext>
            </a:extLst>
          </p:cNvPr>
          <p:cNvCxnSpPr>
            <a:cxnSpLocks/>
          </p:cNvCxnSpPr>
          <p:nvPr/>
        </p:nvCxnSpPr>
        <p:spPr>
          <a:xfrm>
            <a:off x="3780263" y="5661282"/>
            <a:ext cx="1448641" cy="0"/>
          </a:xfrm>
          <a:prstGeom prst="straightConnector1">
            <a:avLst/>
          </a:prstGeom>
          <a:ln w="12700">
            <a:solidFill>
              <a:schemeClr val="bg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8821BCB-F6C5-1882-5982-7BC62CAC9067}"/>
              </a:ext>
            </a:extLst>
          </p:cNvPr>
          <p:cNvCxnSpPr>
            <a:cxnSpLocks/>
            <a:stCxn id="27" idx="3"/>
          </p:cNvCxnSpPr>
          <p:nvPr/>
        </p:nvCxnSpPr>
        <p:spPr>
          <a:xfrm>
            <a:off x="3898859" y="1142028"/>
            <a:ext cx="1330045" cy="0"/>
          </a:xfrm>
          <a:prstGeom prst="straightConnector1">
            <a:avLst/>
          </a:prstGeom>
          <a:ln w="12700">
            <a:solidFill>
              <a:schemeClr val="bg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1C3A8D0-A83D-BEF4-260A-9906C313653E}"/>
              </a:ext>
            </a:extLst>
          </p:cNvPr>
          <p:cNvSpPr/>
          <p:nvPr/>
        </p:nvSpPr>
        <p:spPr>
          <a:xfrm>
            <a:off x="7553739" y="1347891"/>
            <a:ext cx="272435" cy="111520"/>
          </a:xfrm>
          <a:prstGeom prst="rect">
            <a:avLst/>
          </a:prstGeom>
          <a:solidFill>
            <a:schemeClr val="bg1"/>
          </a:solidFill>
          <a:ln>
            <a:no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 name="Rectangle 14">
            <a:extLst>
              <a:ext uri="{FF2B5EF4-FFF2-40B4-BE49-F238E27FC236}">
                <a16:creationId xmlns:a16="http://schemas.microsoft.com/office/drawing/2014/main" id="{33816621-C0E9-1A1B-658B-38A1B39F61E1}"/>
              </a:ext>
            </a:extLst>
          </p:cNvPr>
          <p:cNvSpPr/>
          <p:nvPr/>
        </p:nvSpPr>
        <p:spPr>
          <a:xfrm rot="16200000">
            <a:off x="-1227482" y="1227481"/>
            <a:ext cx="6858002" cy="4403037"/>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lt1"/>
                </a:solidFill>
                <a:latin typeface="+mn-lt"/>
                <a:ea typeface="+mn-ea"/>
                <a:cs typeface="+mn-cs"/>
              </a:defRPr>
            </a:lvl1pPr>
            <a:lvl2pPr marL="609585" algn="l" defTabSz="1219170" rtl="0" eaLnBrk="1" latinLnBrk="0" hangingPunct="1">
              <a:defRPr sz="2400" kern="1200">
                <a:solidFill>
                  <a:schemeClr val="lt1"/>
                </a:solidFill>
                <a:latin typeface="+mn-lt"/>
                <a:ea typeface="+mn-ea"/>
                <a:cs typeface="+mn-cs"/>
              </a:defRPr>
            </a:lvl2pPr>
            <a:lvl3pPr marL="1219170" algn="l" defTabSz="1219170" rtl="0" eaLnBrk="1" latinLnBrk="0" hangingPunct="1">
              <a:defRPr sz="2400" kern="1200">
                <a:solidFill>
                  <a:schemeClr val="lt1"/>
                </a:solidFill>
                <a:latin typeface="+mn-lt"/>
                <a:ea typeface="+mn-ea"/>
                <a:cs typeface="+mn-cs"/>
              </a:defRPr>
            </a:lvl3pPr>
            <a:lvl4pPr marL="1828754" algn="l" defTabSz="1219170" rtl="0" eaLnBrk="1" latinLnBrk="0" hangingPunct="1">
              <a:defRPr sz="2400" kern="1200">
                <a:solidFill>
                  <a:schemeClr val="lt1"/>
                </a:solidFill>
                <a:latin typeface="+mn-lt"/>
                <a:ea typeface="+mn-ea"/>
                <a:cs typeface="+mn-cs"/>
              </a:defRPr>
            </a:lvl4pPr>
            <a:lvl5pPr marL="2438339" algn="l" defTabSz="1219170" rtl="0" eaLnBrk="1" latinLnBrk="0" hangingPunct="1">
              <a:defRPr sz="2400" kern="1200">
                <a:solidFill>
                  <a:schemeClr val="lt1"/>
                </a:solidFill>
                <a:latin typeface="+mn-lt"/>
                <a:ea typeface="+mn-ea"/>
                <a:cs typeface="+mn-cs"/>
              </a:defRPr>
            </a:lvl5pPr>
            <a:lvl6pPr marL="3047924" algn="l" defTabSz="1219170" rtl="0" eaLnBrk="1" latinLnBrk="0" hangingPunct="1">
              <a:defRPr sz="2400" kern="1200">
                <a:solidFill>
                  <a:schemeClr val="lt1"/>
                </a:solidFill>
                <a:latin typeface="+mn-lt"/>
                <a:ea typeface="+mn-ea"/>
                <a:cs typeface="+mn-cs"/>
              </a:defRPr>
            </a:lvl6pPr>
            <a:lvl7pPr marL="3657509" algn="l" defTabSz="1219170" rtl="0" eaLnBrk="1" latinLnBrk="0" hangingPunct="1">
              <a:defRPr sz="2400" kern="1200">
                <a:solidFill>
                  <a:schemeClr val="lt1"/>
                </a:solidFill>
                <a:latin typeface="+mn-lt"/>
                <a:ea typeface="+mn-ea"/>
                <a:cs typeface="+mn-cs"/>
              </a:defRPr>
            </a:lvl7pPr>
            <a:lvl8pPr marL="4267093" algn="l" defTabSz="1219170" rtl="0" eaLnBrk="1" latinLnBrk="0" hangingPunct="1">
              <a:defRPr sz="2400" kern="1200">
                <a:solidFill>
                  <a:schemeClr val="lt1"/>
                </a:solidFill>
                <a:latin typeface="+mn-lt"/>
                <a:ea typeface="+mn-ea"/>
                <a:cs typeface="+mn-cs"/>
              </a:defRPr>
            </a:lvl8pPr>
            <a:lvl9pPr marL="4876678" algn="l" defTabSz="1219170" rtl="0" eaLnBrk="1" latinLnBrk="0" hangingPunct="1">
              <a:defRPr sz="24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9" name="Graphic 7">
            <a:extLst>
              <a:ext uri="{FF2B5EF4-FFF2-40B4-BE49-F238E27FC236}">
                <a16:creationId xmlns:a16="http://schemas.microsoft.com/office/drawing/2014/main" id="{683B4F17-A8E8-06EC-5129-E0F19DCF3C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863" y="6336448"/>
            <a:ext cx="1381417" cy="233480"/>
          </a:xfrm>
          <a:prstGeom prst="rect">
            <a:avLst/>
          </a:prstGeom>
        </p:spPr>
      </p:pic>
      <p:sp>
        <p:nvSpPr>
          <p:cNvPr id="24" name="TextBox 23">
            <a:extLst>
              <a:ext uri="{FF2B5EF4-FFF2-40B4-BE49-F238E27FC236}">
                <a16:creationId xmlns:a16="http://schemas.microsoft.com/office/drawing/2014/main" id="{732AA435-D8A3-34D2-5AEF-0FBC5BD932F7}"/>
              </a:ext>
            </a:extLst>
          </p:cNvPr>
          <p:cNvSpPr txBox="1">
            <a:spLocks/>
          </p:cNvSpPr>
          <p:nvPr/>
        </p:nvSpPr>
        <p:spPr>
          <a:xfrm>
            <a:off x="546100" y="2197040"/>
            <a:ext cx="3352759"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venir Next LT Pro"/>
                <a:ea typeface="+mn-ea"/>
                <a:cs typeface="+mn-cs"/>
              </a:rPr>
              <a:t>Insights are customized to the document being viewed, including a </a:t>
            </a:r>
            <a:r>
              <a:rPr kumimoji="0" lang="en-US" sz="1600" b="1" i="0" u="none" strike="noStrike" kern="1200" cap="none" spc="0" normalizeH="0" baseline="0" noProof="0">
                <a:ln>
                  <a:noFill/>
                </a:ln>
                <a:solidFill>
                  <a:prstClr val="white"/>
                </a:solidFill>
                <a:effectLst/>
                <a:uLnTx/>
                <a:uFillTx/>
                <a:latin typeface="Avenir Next LT Pro"/>
                <a:ea typeface="+mn-ea"/>
                <a:cs typeface="+mn-cs"/>
              </a:rPr>
              <a:t>key takeaway </a:t>
            </a:r>
            <a:r>
              <a:rPr kumimoji="0" lang="en-US" sz="1600" b="0" i="0" u="none" strike="noStrike" kern="1200" cap="none" spc="0" normalizeH="0" baseline="0" noProof="0">
                <a:ln>
                  <a:noFill/>
                </a:ln>
                <a:solidFill>
                  <a:prstClr val="white"/>
                </a:solidFill>
                <a:effectLst/>
                <a:uLnTx/>
                <a:uFillTx/>
                <a:latin typeface="Avenir Next LT Pro"/>
                <a:ea typeface="+mn-ea"/>
                <a:cs typeface="+mn-cs"/>
              </a:rPr>
              <a:t>to quickly determine relevance</a:t>
            </a:r>
          </a:p>
        </p:txBody>
      </p:sp>
      <p:sp>
        <p:nvSpPr>
          <p:cNvPr id="25" name="TextBox 24">
            <a:extLst>
              <a:ext uri="{FF2B5EF4-FFF2-40B4-BE49-F238E27FC236}">
                <a16:creationId xmlns:a16="http://schemas.microsoft.com/office/drawing/2014/main" id="{0FB3BC4F-7B1D-C212-8BB9-4B9E71C84C12}"/>
              </a:ext>
            </a:extLst>
          </p:cNvPr>
          <p:cNvSpPr txBox="1">
            <a:spLocks/>
          </p:cNvSpPr>
          <p:nvPr/>
        </p:nvSpPr>
        <p:spPr>
          <a:xfrm>
            <a:off x="546100" y="3744495"/>
            <a:ext cx="3352759"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venir Next LT Pro"/>
                <a:ea typeface="+mn-ea"/>
                <a:cs typeface="+mn-cs"/>
              </a:rPr>
              <a:t>Users are guided to useful next steps such as exploring the </a:t>
            </a:r>
            <a:r>
              <a:rPr kumimoji="0" lang="en-US" sz="1600" b="1" i="0" u="none" strike="noStrike" kern="1200" cap="none" spc="0" normalizeH="0" baseline="0" noProof="0">
                <a:ln>
                  <a:noFill/>
                </a:ln>
                <a:solidFill>
                  <a:prstClr val="white"/>
                </a:solidFill>
                <a:effectLst/>
                <a:uLnTx/>
                <a:uFillTx/>
                <a:latin typeface="Avenir Next LT Pro"/>
                <a:ea typeface="+mn-ea"/>
                <a:cs typeface="+mn-cs"/>
              </a:rPr>
              <a:t>key concepts</a:t>
            </a:r>
            <a:r>
              <a:rPr kumimoji="0" lang="en-US" sz="1600" b="0" i="0" u="none" strike="noStrike" kern="1200" cap="none" spc="0" normalizeH="0" baseline="0" noProof="0">
                <a:ln>
                  <a:noFill/>
                </a:ln>
                <a:solidFill>
                  <a:prstClr val="white"/>
                </a:solidFill>
                <a:effectLst/>
                <a:uLnTx/>
                <a:uFillTx/>
                <a:latin typeface="Avenir Next LT Pro"/>
                <a:ea typeface="+mn-ea"/>
                <a:cs typeface="+mn-cs"/>
              </a:rPr>
              <a:t> discussed in the document…</a:t>
            </a:r>
          </a:p>
        </p:txBody>
      </p:sp>
      <p:sp>
        <p:nvSpPr>
          <p:cNvPr id="26" name="TextBox 25">
            <a:extLst>
              <a:ext uri="{FF2B5EF4-FFF2-40B4-BE49-F238E27FC236}">
                <a16:creationId xmlns:a16="http://schemas.microsoft.com/office/drawing/2014/main" id="{B220F8E4-F35B-86FD-1260-855D493CDB7C}"/>
              </a:ext>
            </a:extLst>
          </p:cNvPr>
          <p:cNvSpPr txBox="1">
            <a:spLocks/>
          </p:cNvSpPr>
          <p:nvPr/>
        </p:nvSpPr>
        <p:spPr>
          <a:xfrm>
            <a:off x="546100" y="5291950"/>
            <a:ext cx="335275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venir Next LT Pro"/>
                <a:ea typeface="+mn-ea"/>
                <a:cs typeface="+mn-cs"/>
              </a:rPr>
              <a:t>…or choosing from </a:t>
            </a:r>
            <a:r>
              <a:rPr kumimoji="0" lang="en-US" sz="1600" b="1" i="0" u="none" strike="noStrike" kern="1200" cap="none" spc="0" normalizeH="0" baseline="0" noProof="0">
                <a:ln>
                  <a:noFill/>
                </a:ln>
                <a:solidFill>
                  <a:prstClr val="white"/>
                </a:solidFill>
                <a:effectLst/>
                <a:uLnTx/>
                <a:uFillTx/>
                <a:latin typeface="Avenir Next LT Pro"/>
                <a:ea typeface="+mn-ea"/>
                <a:cs typeface="+mn-cs"/>
              </a:rPr>
              <a:t>suggested research topics</a:t>
            </a:r>
            <a:r>
              <a:rPr kumimoji="0" lang="en-US" sz="1600" b="0" i="0" u="none" strike="noStrike" kern="1200" cap="none" spc="0" normalizeH="0" baseline="0" noProof="0">
                <a:ln>
                  <a:noFill/>
                </a:ln>
                <a:solidFill>
                  <a:prstClr val="white"/>
                </a:solidFill>
                <a:effectLst/>
                <a:uLnTx/>
                <a:uFillTx/>
                <a:latin typeface="Avenir Next LT Pro"/>
                <a:ea typeface="+mn-ea"/>
                <a:cs typeface="+mn-cs"/>
              </a:rPr>
              <a:t> based on the document</a:t>
            </a:r>
          </a:p>
        </p:txBody>
      </p:sp>
      <p:sp>
        <p:nvSpPr>
          <p:cNvPr id="27" name="TextBox 26">
            <a:extLst>
              <a:ext uri="{FF2B5EF4-FFF2-40B4-BE49-F238E27FC236}">
                <a16:creationId xmlns:a16="http://schemas.microsoft.com/office/drawing/2014/main" id="{B26C8BF1-3962-1A2B-16CC-C63417AF2BCE}"/>
              </a:ext>
            </a:extLst>
          </p:cNvPr>
          <p:cNvSpPr txBox="1">
            <a:spLocks/>
          </p:cNvSpPr>
          <p:nvPr/>
        </p:nvSpPr>
        <p:spPr>
          <a:xfrm>
            <a:off x="546100" y="649585"/>
            <a:ext cx="3352759"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venir Next LT Pro"/>
                <a:ea typeface="+mn-ea"/>
                <a:cs typeface="+mn-cs"/>
              </a:rPr>
              <a:t>Generates synonyms and related terms to help users </a:t>
            </a:r>
            <a:r>
              <a:rPr kumimoji="0" lang="en-US" sz="1600" b="1" i="0" u="none" strike="noStrike" kern="1200" cap="none" spc="0" normalizeH="0" baseline="0" noProof="0">
                <a:ln>
                  <a:noFill/>
                </a:ln>
                <a:solidFill>
                  <a:prstClr val="white"/>
                </a:solidFill>
                <a:effectLst/>
                <a:uLnTx/>
                <a:uFillTx/>
                <a:latin typeface="Avenir Next LT Pro"/>
                <a:ea typeface="+mn-ea"/>
                <a:cs typeface="+mn-cs"/>
              </a:rPr>
              <a:t>easily craft a structured Boolean search</a:t>
            </a:r>
            <a:r>
              <a:rPr kumimoji="0" lang="en-US" sz="1600" b="0" i="0" u="none" strike="noStrike" kern="1200" cap="none" spc="0" normalizeH="0" baseline="0" noProof="0">
                <a:ln>
                  <a:noFill/>
                </a:ln>
                <a:solidFill>
                  <a:prstClr val="white"/>
                </a:solidFill>
                <a:effectLst/>
                <a:uLnTx/>
                <a:uFillTx/>
                <a:latin typeface="Avenir Next LT Pro"/>
                <a:ea typeface="+mn-ea"/>
                <a:cs typeface="+mn-cs"/>
              </a:rPr>
              <a:t>, adding relevant terms with a click</a:t>
            </a:r>
          </a:p>
        </p:txBody>
      </p:sp>
      <p:cxnSp>
        <p:nvCxnSpPr>
          <p:cNvPr id="29" name="Straight Connector 28">
            <a:extLst>
              <a:ext uri="{FF2B5EF4-FFF2-40B4-BE49-F238E27FC236}">
                <a16:creationId xmlns:a16="http://schemas.microsoft.com/office/drawing/2014/main" id="{BE2DF3F0-C2A3-43D2-B122-CE54551F8E14}"/>
              </a:ext>
            </a:extLst>
          </p:cNvPr>
          <p:cNvCxnSpPr>
            <a:cxnSpLocks/>
          </p:cNvCxnSpPr>
          <p:nvPr/>
        </p:nvCxnSpPr>
        <p:spPr>
          <a:xfrm>
            <a:off x="546100" y="1915755"/>
            <a:ext cx="335275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559AE5-3DB4-9A4A-DBFA-36D5C923BE2A}"/>
              </a:ext>
            </a:extLst>
          </p:cNvPr>
          <p:cNvCxnSpPr>
            <a:cxnSpLocks/>
          </p:cNvCxnSpPr>
          <p:nvPr/>
        </p:nvCxnSpPr>
        <p:spPr>
          <a:xfrm>
            <a:off x="546100" y="3463210"/>
            <a:ext cx="335275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9B7DB9-45A0-6A9A-D99B-2B275D810935}"/>
              </a:ext>
            </a:extLst>
          </p:cNvPr>
          <p:cNvCxnSpPr>
            <a:cxnSpLocks/>
          </p:cNvCxnSpPr>
          <p:nvPr/>
        </p:nvCxnSpPr>
        <p:spPr>
          <a:xfrm>
            <a:off x="546100" y="5010665"/>
            <a:ext cx="3352759"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050" name="Picture 1">
            <a:extLst>
              <a:ext uri="{FF2B5EF4-FFF2-40B4-BE49-F238E27FC236}">
                <a16:creationId xmlns:a16="http://schemas.microsoft.com/office/drawing/2014/main" id="{3593A92B-4D97-5AD7-4739-C35A90B7EAB7}"/>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26412" t="-75"/>
          <a:stretch/>
        </p:blipFill>
        <p:spPr bwMode="auto">
          <a:xfrm>
            <a:off x="3373783" y="589519"/>
            <a:ext cx="883035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4BF172E-B27A-7EDF-AAAB-B2142A654A40}"/>
              </a:ext>
            </a:extLst>
          </p:cNvPr>
          <p:cNvPicPr>
            <a:picLocks noChangeAspect="1"/>
          </p:cNvPicPr>
          <p:nvPr/>
        </p:nvPicPr>
        <p:blipFill>
          <a:blip r:embed="rId8"/>
          <a:stretch>
            <a:fillRect/>
          </a:stretch>
        </p:blipFill>
        <p:spPr>
          <a:xfrm>
            <a:off x="6314173" y="1912007"/>
            <a:ext cx="2267852" cy="1551203"/>
          </a:xfrm>
          <a:prstGeom prst="rect">
            <a:avLst/>
          </a:prstGeom>
          <a:ln w="15875">
            <a:solidFill>
              <a:schemeClr val="bg2"/>
            </a:solidFill>
          </a:ln>
        </p:spPr>
      </p:pic>
      <p:pic>
        <p:nvPicPr>
          <p:cNvPr id="14" name="Picture 13">
            <a:extLst>
              <a:ext uri="{FF2B5EF4-FFF2-40B4-BE49-F238E27FC236}">
                <a16:creationId xmlns:a16="http://schemas.microsoft.com/office/drawing/2014/main" id="{4178B3AC-BDC3-A61A-6683-0D223C418EB3}"/>
              </a:ext>
            </a:extLst>
          </p:cNvPr>
          <p:cNvPicPr>
            <a:picLocks noChangeAspect="1"/>
          </p:cNvPicPr>
          <p:nvPr/>
        </p:nvPicPr>
        <p:blipFill>
          <a:blip r:embed="rId9"/>
          <a:stretch>
            <a:fillRect/>
          </a:stretch>
        </p:blipFill>
        <p:spPr>
          <a:xfrm>
            <a:off x="5238843" y="4800897"/>
            <a:ext cx="2628806" cy="1660446"/>
          </a:xfrm>
          <a:prstGeom prst="rect">
            <a:avLst/>
          </a:prstGeom>
          <a:ln w="12700">
            <a:solidFill>
              <a:schemeClr val="bg2"/>
            </a:solidFill>
          </a:ln>
        </p:spPr>
      </p:pic>
      <p:pic>
        <p:nvPicPr>
          <p:cNvPr id="17" name="Picture 16">
            <a:extLst>
              <a:ext uri="{FF2B5EF4-FFF2-40B4-BE49-F238E27FC236}">
                <a16:creationId xmlns:a16="http://schemas.microsoft.com/office/drawing/2014/main" id="{17419B14-DC6D-745F-8A39-C5769BF568E0}"/>
              </a:ext>
            </a:extLst>
          </p:cNvPr>
          <p:cNvPicPr>
            <a:picLocks noChangeAspect="1"/>
          </p:cNvPicPr>
          <p:nvPr/>
        </p:nvPicPr>
        <p:blipFill>
          <a:blip r:embed="rId10"/>
          <a:stretch>
            <a:fillRect/>
          </a:stretch>
        </p:blipFill>
        <p:spPr>
          <a:xfrm>
            <a:off x="9323697" y="3428999"/>
            <a:ext cx="2423803" cy="1650249"/>
          </a:xfrm>
          <a:prstGeom prst="rect">
            <a:avLst/>
          </a:prstGeom>
          <a:ln w="12700">
            <a:solidFill>
              <a:schemeClr val="bg2"/>
            </a:solidFill>
          </a:ln>
        </p:spPr>
      </p:pic>
      <p:sp>
        <p:nvSpPr>
          <p:cNvPr id="4" name="TextBox 3">
            <a:extLst>
              <a:ext uri="{FF2B5EF4-FFF2-40B4-BE49-F238E27FC236}">
                <a16:creationId xmlns:a16="http://schemas.microsoft.com/office/drawing/2014/main" id="{6E40DE27-9D68-2D01-B042-CFFACF1F2880}"/>
              </a:ext>
            </a:extLst>
          </p:cNvPr>
          <p:cNvSpPr txBox="1"/>
          <p:nvPr/>
        </p:nvSpPr>
        <p:spPr>
          <a:xfrm>
            <a:off x="5524509" y="589519"/>
            <a:ext cx="2252312" cy="265930"/>
          </a:xfrm>
          <a:prstGeom prst="rect">
            <a:avLst/>
          </a:prstGeom>
          <a:solidFill>
            <a:srgbClr val="006576"/>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masis MT Pro" panose="02040504050005020304" pitchFamily="18" charset="0"/>
                <a:ea typeface="+mn-ea"/>
                <a:cs typeface="+mn-cs"/>
              </a:rPr>
              <a:t>ProQuest One Academic</a:t>
            </a:r>
          </a:p>
        </p:txBody>
      </p:sp>
      <p:sp>
        <p:nvSpPr>
          <p:cNvPr id="16" name="Footer Placeholder 2">
            <a:extLst>
              <a:ext uri="{FF2B5EF4-FFF2-40B4-BE49-F238E27FC236}">
                <a16:creationId xmlns:a16="http://schemas.microsoft.com/office/drawing/2014/main" id="{0494D273-E330-3B87-D292-B604F6C4635B}"/>
              </a:ext>
              <a:ext uri="{C183D7F6-B498-43B3-948B-1728B52AA6E4}">
                <adec:decorative xmlns:adec="http://schemas.microsoft.com/office/drawing/2017/decorative" val="1"/>
              </a:ext>
            </a:extLst>
          </p:cNvPr>
          <p:cNvSpPr>
            <a:spLocks noGrp="1"/>
          </p:cNvSpPr>
          <p:nvPr>
            <p:ph type="ftr" sz="quarter" idx="10"/>
          </p:nvPr>
        </p:nvSpPr>
        <p:spPr>
          <a:xfrm>
            <a:off x="8353425" y="6348413"/>
            <a:ext cx="3292475"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p>
        </p:txBody>
      </p:sp>
      <p:sp>
        <p:nvSpPr>
          <p:cNvPr id="20" name="Slide Number Placeholder 3">
            <a:extLst>
              <a:ext uri="{FF2B5EF4-FFF2-40B4-BE49-F238E27FC236}">
                <a16:creationId xmlns:a16="http://schemas.microsoft.com/office/drawing/2014/main" id="{288AC001-CA5E-026D-67EE-DF9092A9F223}"/>
              </a:ext>
              <a:ext uri="{C183D7F6-B498-43B3-948B-1728B52AA6E4}">
                <adec:decorative xmlns:adec="http://schemas.microsoft.com/office/drawing/2017/decorative" val="1"/>
              </a:ext>
            </a:extLst>
          </p:cNvPr>
          <p:cNvSpPr>
            <a:spLocks noGrp="1"/>
          </p:cNvSpPr>
          <p:nvPr>
            <p:ph type="sldNum" sz="quarter" idx="11"/>
          </p:nvPr>
        </p:nvSpPr>
        <p:spPr>
          <a:xfrm>
            <a:off x="11811000" y="6348413"/>
            <a:ext cx="2159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18075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F97CE-EAB1-48C0-8617-611C70182373}"/>
              </a:ext>
            </a:extLst>
          </p:cNvPr>
          <p:cNvSpPr>
            <a:spLocks noGrp="1"/>
          </p:cNvSpPr>
          <p:nvPr>
            <p:ph type="title" idx="4294967295"/>
          </p:nvPr>
        </p:nvSpPr>
        <p:spPr>
          <a:xfrm>
            <a:off x="183360" y="2826306"/>
            <a:ext cx="6252976" cy="387093"/>
          </a:xfrm>
        </p:spPr>
        <p:txBody>
          <a:bodyPr>
            <a:normAutofit fontScale="90000"/>
          </a:bodyPr>
          <a:lstStyle/>
          <a:p>
            <a:pPr algn="ctr"/>
            <a:r>
              <a:rPr lang="en-GB" sz="3200" dirty="0"/>
              <a:t>Customer Success Manager, APAC</a:t>
            </a:r>
            <a:br>
              <a:rPr lang="en-GB" sz="3200" dirty="0"/>
            </a:br>
            <a:endParaRPr lang="en-US" sz="3200" dirty="0"/>
          </a:p>
        </p:txBody>
      </p:sp>
      <p:sp>
        <p:nvSpPr>
          <p:cNvPr id="4" name="Slide Number Placeholder 3">
            <a:extLst>
              <a:ext uri="{FF2B5EF4-FFF2-40B4-BE49-F238E27FC236}">
                <a16:creationId xmlns:a16="http://schemas.microsoft.com/office/drawing/2014/main" id="{35A15BD7-D9D2-435F-88FD-DA382F7ECDCB}"/>
              </a:ext>
            </a:extLst>
          </p:cNvPr>
          <p:cNvSpPr>
            <a:spLocks noGrp="1"/>
          </p:cNvSpPr>
          <p:nvPr>
            <p:ph type="sldNum" sz="quarter" idx="3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6DBEE-108B-C54B-A71F-0F1E32E29253}"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F42611A-4729-46E7-B13A-3C9255328C60}"/>
              </a:ext>
            </a:extLst>
          </p:cNvPr>
          <p:cNvSpPr>
            <a:spLocks noGrp="1"/>
          </p:cNvSpPr>
          <p:nvPr>
            <p:ph type="body" sz="quarter" idx="4294967295"/>
          </p:nvPr>
        </p:nvSpPr>
        <p:spPr>
          <a:xfrm>
            <a:off x="127767" y="3886200"/>
            <a:ext cx="6280150" cy="468312"/>
          </a:xfrm>
        </p:spPr>
        <p:txBody>
          <a:bodyPr>
            <a:normAutofit fontScale="25000" lnSpcReduction="20000"/>
          </a:bodyPr>
          <a:lstStyle/>
          <a:p>
            <a:pPr marL="0" indent="0" algn="ctr">
              <a:buNone/>
            </a:pPr>
            <a:r>
              <a:rPr lang="en-GB" sz="11200" dirty="0"/>
              <a:t>training@proquest.com</a:t>
            </a:r>
          </a:p>
          <a:p>
            <a:endParaRPr lang="en-US" dirty="0"/>
          </a:p>
        </p:txBody>
      </p:sp>
      <p:sp>
        <p:nvSpPr>
          <p:cNvPr id="3" name="TextBox 2">
            <a:extLst>
              <a:ext uri="{FF2B5EF4-FFF2-40B4-BE49-F238E27FC236}">
                <a16:creationId xmlns:a16="http://schemas.microsoft.com/office/drawing/2014/main" id="{53E69A79-5276-4B02-9AC4-47033EBA53A0}"/>
              </a:ext>
            </a:extLst>
          </p:cNvPr>
          <p:cNvSpPr txBox="1"/>
          <p:nvPr/>
        </p:nvSpPr>
        <p:spPr>
          <a:xfrm>
            <a:off x="277827" y="2004556"/>
            <a:ext cx="60732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all" spc="0" normalizeH="0" noProof="0" dirty="0">
                <a:ln>
                  <a:noFill/>
                </a:ln>
                <a:solidFill>
                  <a:srgbClr val="000000"/>
                </a:solidFill>
                <a:effectLst/>
                <a:uLnTx/>
                <a:uFillTx/>
                <a:latin typeface="Berlin Sans FB" panose="020E0602020502020306" pitchFamily="34" charset="0"/>
                <a:ea typeface="+mn-ea"/>
                <a:cs typeface="+mn-cs"/>
              </a:rPr>
              <a:t>Srijith Sasidharan</a:t>
            </a:r>
            <a:endParaRPr kumimoji="0" lang="en-US" sz="4800" b="0" i="0" u="none" strike="noStrike" kern="1200" cap="none" spc="0" normalizeH="0" baseline="0" noProof="0" dirty="0">
              <a:ln>
                <a:noFill/>
              </a:ln>
              <a:solidFill>
                <a:srgbClr val="000000"/>
              </a:solidFill>
              <a:effectLst/>
              <a:uLnTx/>
              <a:uFillTx/>
              <a:latin typeface="Berlin Sans FB" panose="020E0602020502020306" pitchFamily="34" charset="0"/>
              <a:ea typeface="+mn-ea"/>
              <a:cs typeface="+mn-cs"/>
            </a:endParaRPr>
          </a:p>
        </p:txBody>
      </p:sp>
      <p:pic>
        <p:nvPicPr>
          <p:cNvPr id="8" name="Picture Placeholder 7" descr="A person in a suit&#10;&#10;Description automatically generated">
            <a:extLst>
              <a:ext uri="{FF2B5EF4-FFF2-40B4-BE49-F238E27FC236}">
                <a16:creationId xmlns:a16="http://schemas.microsoft.com/office/drawing/2014/main" id="{441F2048-CAC7-4CAE-EACE-438BFB9D590A}"/>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8551" r="8551"/>
          <a:stretch>
            <a:fillRect/>
          </a:stretch>
        </p:blipFill>
        <p:spPr/>
      </p:pic>
    </p:spTree>
    <p:extLst>
      <p:ext uri="{BB962C8B-B14F-4D97-AF65-F5344CB8AC3E}">
        <p14:creationId xmlns:p14="http://schemas.microsoft.com/office/powerpoint/2010/main" val="3111869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DF7B73-B46C-D3F9-C53F-FA24E2268054}"/>
              </a:ext>
            </a:extLst>
          </p:cNvPr>
          <p:cNvSpPr>
            <a:spLocks noGrp="1"/>
          </p:cNvSpPr>
          <p:nvPr>
            <p:ph type="title" idx="4294967295"/>
          </p:nvPr>
        </p:nvSpPr>
        <p:spPr>
          <a:xfrm>
            <a:off x="1487488" y="2500313"/>
            <a:ext cx="9217025" cy="1030287"/>
          </a:xfrm>
          <a:prstGeom prst="rect">
            <a:avLst/>
          </a:prstGeom>
          <a:noFill/>
          <a:ln>
            <a:noFill/>
            <a:prstDash/>
          </a:ln>
          <a:effectLst/>
        </p:spPr>
        <p:txBody>
          <a:bodyPr rot="0" spcFirstLastPara="0" vertOverflow="overflow" horzOverflow="overflow" vert="horz" wrap="square" lIns="0" tIns="3600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accent1"/>
                </a:solidFill>
                <a:effectLst/>
                <a:uLnTx/>
                <a:uFillTx/>
                <a:latin typeface="+mj-lt"/>
                <a:ea typeface="+mn-ea"/>
                <a:cs typeface="+mn-cs"/>
              </a:rPr>
              <a:t>Demo</a:t>
            </a:r>
          </a:p>
        </p:txBody>
      </p:sp>
    </p:spTree>
    <p:extLst>
      <p:ext uri="{BB962C8B-B14F-4D97-AF65-F5344CB8AC3E}">
        <p14:creationId xmlns:p14="http://schemas.microsoft.com/office/powerpoint/2010/main" val="2541860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F17E7B-4F7F-7645-8E38-96392CCCDFF8}"/>
              </a:ext>
            </a:extLst>
          </p:cNvPr>
          <p:cNvSpPr>
            <a:spLocks noGrp="1"/>
          </p:cNvSpPr>
          <p:nvPr>
            <p:ph type="title"/>
          </p:nvPr>
        </p:nvSpPr>
        <p:spPr/>
        <p:txBody>
          <a:bodyPr/>
          <a:lstStyle/>
          <a:p>
            <a:r>
              <a:rPr lang="en-US" dirty="0"/>
              <a:t>Additional Resources</a:t>
            </a:r>
          </a:p>
        </p:txBody>
      </p:sp>
      <p:sp>
        <p:nvSpPr>
          <p:cNvPr id="8" name="Content Placeholder 7">
            <a:extLst>
              <a:ext uri="{FF2B5EF4-FFF2-40B4-BE49-F238E27FC236}">
                <a16:creationId xmlns:a16="http://schemas.microsoft.com/office/drawing/2014/main" id="{5DBF4C4B-0D39-ED41-8191-3998FAD8D819}"/>
              </a:ext>
            </a:extLst>
          </p:cNvPr>
          <p:cNvSpPr>
            <a:spLocks noGrp="1"/>
          </p:cNvSpPr>
          <p:nvPr>
            <p:ph type="body" sz="quarter" idx="13"/>
          </p:nvPr>
        </p:nvSpPr>
        <p:spPr/>
        <p:txBody>
          <a:bodyPr vert="horz" lIns="91440" tIns="45720" rIns="91440" bIns="45720" rtlCol="0" anchor="t">
            <a:normAutofit fontScale="92500" lnSpcReduction="10000"/>
          </a:bodyPr>
          <a:lstStyle/>
          <a:p>
            <a:endParaRPr lang="en-US" dirty="0">
              <a:cs typeface="Calibri" panose="020F0502020204030204"/>
            </a:endParaRPr>
          </a:p>
        </p:txBody>
      </p:sp>
      <p:sp>
        <p:nvSpPr>
          <p:cNvPr id="2" name="Text Placeholder 1">
            <a:extLst>
              <a:ext uri="{FF2B5EF4-FFF2-40B4-BE49-F238E27FC236}">
                <a16:creationId xmlns:a16="http://schemas.microsoft.com/office/drawing/2014/main" id="{E9440290-E032-B0C2-323B-CA3C74449DB5}"/>
              </a:ext>
            </a:extLst>
          </p:cNvPr>
          <p:cNvSpPr>
            <a:spLocks noGrp="1"/>
          </p:cNvSpPr>
          <p:nvPr>
            <p:ph type="body" sz="quarter" idx="14"/>
          </p:nvPr>
        </p:nvSpPr>
        <p:spPr/>
        <p:txBody>
          <a:bodyPr/>
          <a:lstStyle/>
          <a:p>
            <a:r>
              <a:rPr lang="fr-FR" sz="1800" dirty="0" err="1"/>
              <a:t>LibGuide</a:t>
            </a:r>
            <a:r>
              <a:rPr lang="fr-FR" sz="1800" dirty="0"/>
              <a:t>: </a:t>
            </a:r>
            <a:r>
              <a:rPr lang="fr-FR" sz="1800" dirty="0">
                <a:hlinkClick r:id="rId4"/>
              </a:rPr>
              <a:t>https://proquest.libguides.com/pq1business/</a:t>
            </a:r>
            <a:endParaRPr lang="fr-FR" sz="1800" dirty="0"/>
          </a:p>
          <a:p>
            <a:endParaRPr lang="fr-FR" sz="1800" dirty="0"/>
          </a:p>
          <a:p>
            <a:r>
              <a:rPr lang="fr-FR" sz="1800" dirty="0"/>
              <a:t>Product information: </a:t>
            </a:r>
            <a:r>
              <a:rPr lang="fr-FR" sz="1800" dirty="0">
                <a:hlinkClick r:id="rId5"/>
              </a:rPr>
              <a:t>https://about.proquest.com/products-services/ProQuest-One-Business.html</a:t>
            </a:r>
            <a:endParaRPr lang="fr-FR" sz="1800" dirty="0"/>
          </a:p>
          <a:p>
            <a:endParaRPr lang="fr-FR" sz="1800" dirty="0"/>
          </a:p>
          <a:p>
            <a:r>
              <a:rPr lang="fr-FR" sz="1800" dirty="0"/>
              <a:t>For more training contact us at </a:t>
            </a:r>
            <a:r>
              <a:rPr lang="fr-FR" sz="1800" dirty="0">
                <a:hlinkClick r:id="rId6"/>
              </a:rPr>
              <a:t>training@proquest.com</a:t>
            </a:r>
            <a:endParaRPr lang="fr-FR" sz="1800" dirty="0"/>
          </a:p>
          <a:p>
            <a:endParaRPr lang="fr-FR" sz="1800" dirty="0"/>
          </a:p>
          <a:p>
            <a:endParaRPr lang="en-IN" sz="1800" dirty="0"/>
          </a:p>
        </p:txBody>
      </p:sp>
    </p:spTree>
    <p:custDataLst>
      <p:tags r:id="rId1"/>
    </p:custDataLst>
    <p:extLst>
      <p:ext uri="{BB962C8B-B14F-4D97-AF65-F5344CB8AC3E}">
        <p14:creationId xmlns:p14="http://schemas.microsoft.com/office/powerpoint/2010/main" val="129636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BD83FCF-CBDE-54B3-A058-F76A55CA6605}"/>
              </a:ext>
            </a:extLst>
          </p:cNvPr>
          <p:cNvSpPr>
            <a:spLocks noGrp="1"/>
          </p:cNvSpPr>
          <p:nvPr>
            <p:ph type="pic" sz="quarter" idx="20"/>
          </p:nvPr>
        </p:nvSpPr>
        <p:spPr/>
        <p:txBody>
          <a:bodyPr/>
          <a:lstStyle/>
          <a:p>
            <a:endParaRPr lang="en-IN"/>
          </a:p>
        </p:txBody>
      </p:sp>
      <p:sp>
        <p:nvSpPr>
          <p:cNvPr id="17" name="Title 1">
            <a:extLst>
              <a:ext uri="{FF2B5EF4-FFF2-40B4-BE49-F238E27FC236}">
                <a16:creationId xmlns:a16="http://schemas.microsoft.com/office/drawing/2014/main" id="{5F7098B2-360F-AA80-3CC7-714B99FAA933}"/>
              </a:ext>
            </a:extLst>
          </p:cNvPr>
          <p:cNvSpPr>
            <a:spLocks noGrp="1"/>
          </p:cNvSpPr>
          <p:nvPr>
            <p:ph type="title"/>
          </p:nvPr>
        </p:nvSpPr>
        <p:spPr/>
        <p:txBody>
          <a:bodyPr/>
          <a:lstStyle/>
          <a:p>
            <a:r>
              <a:rPr lang="en-US" dirty="0"/>
              <a:t>Feedback</a:t>
            </a:r>
            <a:br>
              <a:rPr lang="en-US" dirty="0"/>
            </a:br>
            <a:endParaRPr lang="en-US" dirty="0"/>
          </a:p>
        </p:txBody>
      </p:sp>
      <p:sp>
        <p:nvSpPr>
          <p:cNvPr id="2" name="Text Placeholder 1">
            <a:extLst>
              <a:ext uri="{FF2B5EF4-FFF2-40B4-BE49-F238E27FC236}">
                <a16:creationId xmlns:a16="http://schemas.microsoft.com/office/drawing/2014/main" id="{C6CFAB90-3B4E-898C-212D-D723ED7317B1}"/>
              </a:ext>
            </a:extLst>
          </p:cNvPr>
          <p:cNvSpPr>
            <a:spLocks noGrp="1"/>
          </p:cNvSpPr>
          <p:nvPr>
            <p:ph type="body" sz="quarter" idx="14"/>
          </p:nvPr>
        </p:nvSpPr>
        <p:spPr>
          <a:xfrm>
            <a:off x="550864" y="1808163"/>
            <a:ext cx="3600449" cy="4321175"/>
          </a:xfrm>
        </p:spPr>
        <p:txBody>
          <a:bodyPr/>
          <a:lstStyle/>
          <a:p>
            <a:pPr marL="0" indent="0">
              <a:buNone/>
            </a:pPr>
            <a:r>
              <a:rPr lang="en-US" dirty="0"/>
              <a:t>Thank you so much for joining. Please type the URL to share your valuable feedback and comments about the session: </a:t>
            </a:r>
          </a:p>
          <a:p>
            <a:pPr marL="0" indent="0">
              <a:buNone/>
            </a:pPr>
            <a:r>
              <a:rPr lang="en-US" b="1" dirty="0">
                <a:hlinkClick r:id="rId2"/>
              </a:rPr>
              <a:t>https://tinyurl.com/sx7dhk3w</a:t>
            </a:r>
            <a:endParaRPr lang="en-US" b="1" dirty="0"/>
          </a:p>
          <a:p>
            <a:pPr marL="0" indent="0">
              <a:buNone/>
            </a:pPr>
            <a:endParaRPr lang="en-US" dirty="0"/>
          </a:p>
          <a:p>
            <a:pPr marL="0" indent="0">
              <a:buNone/>
            </a:pPr>
            <a:endParaRPr lang="en-US" dirty="0"/>
          </a:p>
          <a:p>
            <a:pPr marL="0" indent="0">
              <a:buNone/>
            </a:pPr>
            <a:r>
              <a:rPr lang="en-US" sz="1800" dirty="0"/>
              <a:t>Srijith S</a:t>
            </a:r>
          </a:p>
          <a:p>
            <a:pPr marL="0" indent="0">
              <a:buNone/>
            </a:pPr>
            <a:r>
              <a:rPr lang="en-US" sz="1800" dirty="0">
                <a:hlinkClick r:id="rId3"/>
              </a:rPr>
              <a:t>srijith.sasidharan@clarivate.com</a:t>
            </a:r>
            <a:endParaRPr lang="en-US" sz="1800" dirty="0"/>
          </a:p>
          <a:p>
            <a:pPr marL="0" indent="0">
              <a:buNone/>
            </a:pPr>
            <a:r>
              <a:rPr lang="en-US" sz="1800" dirty="0"/>
              <a:t>+91 9632916297</a:t>
            </a:r>
          </a:p>
          <a:p>
            <a:endParaRPr lang="en-US" dirty="0"/>
          </a:p>
          <a:p>
            <a:endParaRPr lang="en-IN" dirty="0"/>
          </a:p>
        </p:txBody>
      </p:sp>
      <p:pic>
        <p:nvPicPr>
          <p:cNvPr id="12" name="Picture 2">
            <a:extLst>
              <a:ext uri="{FF2B5EF4-FFF2-40B4-BE49-F238E27FC236}">
                <a16:creationId xmlns:a16="http://schemas.microsoft.com/office/drawing/2014/main" id="{DBAB3C54-EF13-91D9-D992-18CD1AF61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81822" y="-13821"/>
            <a:ext cx="6871821" cy="6871821"/>
          </a:xfrm>
          <a:prstGeom prst="rect">
            <a:avLst/>
          </a:prstGeom>
          <a:solidFill>
            <a:srgbClr val="FFFFFF"/>
          </a:solidFill>
          <a:ln w="12700">
            <a:noFill/>
          </a:ln>
          <a:effectLst/>
        </p:spPr>
      </p:pic>
    </p:spTree>
    <p:extLst>
      <p:ext uri="{BB962C8B-B14F-4D97-AF65-F5344CB8AC3E}">
        <p14:creationId xmlns:p14="http://schemas.microsoft.com/office/powerpoint/2010/main" val="333618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4F42BB-4DA0-4E5D-9BEF-8435E3791E91}"/>
              </a:ext>
            </a:extLst>
          </p:cNvPr>
          <p:cNvSpPr>
            <a:spLocks noGrp="1"/>
          </p:cNvSpPr>
          <p:nvPr>
            <p:ph type="body" sz="quarter" idx="13"/>
          </p:nvPr>
        </p:nvSpPr>
        <p:spPr>
          <a:xfrm>
            <a:off x="2809876" y="4974288"/>
            <a:ext cx="5473699" cy="252000"/>
          </a:xfrm>
        </p:spPr>
        <p:txBody>
          <a:bodyPr/>
          <a:lstStyle/>
          <a:p>
            <a:r>
              <a:rPr lang="en-US" sz="2800" b="1" dirty="0"/>
              <a:t>training@proquest.com</a:t>
            </a:r>
          </a:p>
        </p:txBody>
      </p:sp>
      <p:sp>
        <p:nvSpPr>
          <p:cNvPr id="5" name="Text Placeholder 4">
            <a:extLst>
              <a:ext uri="{FF2B5EF4-FFF2-40B4-BE49-F238E27FC236}">
                <a16:creationId xmlns:a16="http://schemas.microsoft.com/office/drawing/2014/main" id="{DAF7F645-0A31-C8B4-EC74-6CB7C524EED3}"/>
              </a:ext>
            </a:extLst>
          </p:cNvPr>
          <p:cNvSpPr>
            <a:spLocks noGrp="1"/>
          </p:cNvSpPr>
          <p:nvPr>
            <p:ph type="title" idx="4294967295"/>
          </p:nvPr>
        </p:nvSpPr>
        <p:spPr>
          <a:xfrm>
            <a:off x="0" y="2252663"/>
            <a:ext cx="11093450" cy="719137"/>
          </a:xfrm>
          <a:prstGeom prst="rect">
            <a:avLst/>
          </a:prstGeom>
          <a:noFill/>
          <a:ln>
            <a:noFill/>
            <a:prstDash/>
          </a:ln>
          <a:effectLst/>
        </p:spPr>
        <p:txBody>
          <a:bodyPr rot="0" spcFirstLastPara="0" vertOverflow="overflow" horzOverflow="overflow"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j-lt"/>
                <a:ea typeface="+mn-ea"/>
                <a:cs typeface="+mn-cs"/>
              </a:rPr>
              <a:t>Thank you</a:t>
            </a:r>
          </a:p>
        </p:txBody>
      </p:sp>
      <p:sp>
        <p:nvSpPr>
          <p:cNvPr id="6" name="TextBox 5">
            <a:extLst>
              <a:ext uri="{FF2B5EF4-FFF2-40B4-BE49-F238E27FC236}">
                <a16:creationId xmlns:a16="http://schemas.microsoft.com/office/drawing/2014/main" id="{F702695C-0C9A-5696-487D-8E6ED32A463B}"/>
              </a:ext>
            </a:extLst>
          </p:cNvPr>
          <p:cNvSpPr txBox="1"/>
          <p:nvPr/>
        </p:nvSpPr>
        <p:spPr>
          <a:xfrm>
            <a:off x="3200401" y="3512997"/>
            <a:ext cx="4692649" cy="802932"/>
          </a:xfrm>
          <a:prstGeom prst="rect">
            <a:avLst/>
          </a:prstGeom>
          <a:noFill/>
          <a:ln>
            <a:noFill/>
          </a:ln>
        </p:spPr>
        <p:txBody>
          <a:bodyPr wrap="square" rtlCol="0">
            <a:noAutofit/>
          </a:bodyPr>
          <a:lstStyle/>
          <a:p>
            <a:pPr algn="ctr"/>
            <a:r>
              <a:rPr lang="en-US" sz="4400" dirty="0">
                <a:solidFill>
                  <a:schemeClr val="bg1"/>
                </a:solidFill>
                <a:latin typeface="+mj-lt"/>
              </a:rPr>
              <a:t>Questions?</a:t>
            </a:r>
          </a:p>
        </p:txBody>
      </p:sp>
    </p:spTree>
    <p:extLst>
      <p:ext uri="{BB962C8B-B14F-4D97-AF65-F5344CB8AC3E}">
        <p14:creationId xmlns:p14="http://schemas.microsoft.com/office/powerpoint/2010/main" val="2016015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54">
            <a:extLst>
              <a:ext uri="{FF2B5EF4-FFF2-40B4-BE49-F238E27FC236}">
                <a16:creationId xmlns:a16="http://schemas.microsoft.com/office/drawing/2014/main" id="{92111AE7-8F09-5D4B-DB54-AA2A48471D87}"/>
              </a:ext>
            </a:extLst>
          </p:cNvPr>
          <p:cNvSpPr>
            <a:spLocks noGrp="1"/>
          </p:cNvSpPr>
          <p:nvPr>
            <p:ph type="title" idx="4294967295"/>
          </p:nvPr>
        </p:nvSpPr>
        <p:spPr>
          <a:xfrm>
            <a:off x="258763" y="361950"/>
            <a:ext cx="2663825" cy="3603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bg1"/>
                </a:solidFill>
                <a:effectLst/>
                <a:uLnTx/>
                <a:uFillTx/>
                <a:latin typeface="+mn-lt"/>
                <a:ea typeface="+mn-ea"/>
                <a:cs typeface="+mn-cs"/>
              </a:rPr>
              <a:t>Session Objectives</a:t>
            </a:r>
          </a:p>
        </p:txBody>
      </p:sp>
      <p:sp>
        <p:nvSpPr>
          <p:cNvPr id="2" name="TextBox 1">
            <a:extLst>
              <a:ext uri="{FF2B5EF4-FFF2-40B4-BE49-F238E27FC236}">
                <a16:creationId xmlns:a16="http://schemas.microsoft.com/office/drawing/2014/main" id="{0801A29D-07D3-EA93-D208-C7E01B596C45}"/>
              </a:ext>
            </a:extLst>
          </p:cNvPr>
          <p:cNvSpPr txBox="1"/>
          <p:nvPr/>
        </p:nvSpPr>
        <p:spPr>
          <a:xfrm>
            <a:off x="119271" y="3127667"/>
            <a:ext cx="12072730" cy="3730333"/>
          </a:xfrm>
          <a:prstGeom prst="rect">
            <a:avLst/>
          </a:prstGeom>
          <a:noFill/>
          <a:ln>
            <a:noFill/>
          </a:ln>
        </p:spPr>
        <p:txBody>
          <a:bodyPr wrap="square" rtlCol="0">
            <a:prstTxWarp prst="textWave1">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blipFill>
                  <a:blip r:embed="rId2"/>
                  <a:stretch>
                    <a:fillRect/>
                  </a:stretch>
                </a:blipFill>
                <a:effectLst/>
                <a:uLnTx/>
                <a:uFillTx/>
                <a:latin typeface="Avenir Next LT Pro"/>
                <a:ea typeface="+mn-ea"/>
                <a:cs typeface="+mn-cs"/>
              </a:rPr>
              <a:t>---------------------------</a:t>
            </a:r>
            <a:endParaRPr kumimoji="0" lang="en-IN" sz="1800" b="0" i="0" u="none" strike="noStrike" kern="1200" cap="none" spc="0" normalizeH="0" baseline="0" noProof="0" dirty="0" err="1">
              <a:ln>
                <a:noFill/>
              </a:ln>
              <a:blipFill>
                <a:blip r:embed="rId2"/>
                <a:stretch>
                  <a:fillRect/>
                </a:stretch>
              </a:blipFill>
              <a:effectLst/>
              <a:uLnTx/>
              <a:uFillTx/>
              <a:latin typeface="Avenir Next LT Pro"/>
              <a:ea typeface="+mn-ea"/>
              <a:cs typeface="+mn-cs"/>
            </a:endParaRPr>
          </a:p>
        </p:txBody>
      </p:sp>
      <p:sp>
        <p:nvSpPr>
          <p:cNvPr id="3" name="Rectangle: Rounded Corners 2">
            <a:extLst>
              <a:ext uri="{FF2B5EF4-FFF2-40B4-BE49-F238E27FC236}">
                <a16:creationId xmlns:a16="http://schemas.microsoft.com/office/drawing/2014/main" id="{B1CD360F-2D57-16EB-EBEE-B5C648C7EF43}"/>
              </a:ext>
            </a:extLst>
          </p:cNvPr>
          <p:cNvSpPr/>
          <p:nvPr/>
        </p:nvSpPr>
        <p:spPr>
          <a:xfrm>
            <a:off x="-4684023" y="651460"/>
            <a:ext cx="3711010" cy="711885"/>
          </a:xfrm>
          <a:prstGeom prst="roundRect">
            <a:avLst>
              <a:gd name="adj" fmla="val 50000"/>
            </a:avLst>
          </a:prstGeom>
          <a:solidFill>
            <a:schemeClr val="accent2"/>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Next LT Pro"/>
                <a:ea typeface="+mn-ea"/>
                <a:cs typeface="+mn-cs"/>
              </a:rPr>
              <a:t>At the end of the session, you will be able to:</a:t>
            </a:r>
          </a:p>
        </p:txBody>
      </p:sp>
      <p:sp>
        <p:nvSpPr>
          <p:cNvPr id="8" name="Rectangle: Rounded Corners 7">
            <a:extLst>
              <a:ext uri="{FF2B5EF4-FFF2-40B4-BE49-F238E27FC236}">
                <a16:creationId xmlns:a16="http://schemas.microsoft.com/office/drawing/2014/main" id="{4FAFBD85-3B56-0A7D-0591-BF70FCBC6A38}"/>
              </a:ext>
            </a:extLst>
          </p:cNvPr>
          <p:cNvSpPr/>
          <p:nvPr/>
        </p:nvSpPr>
        <p:spPr>
          <a:xfrm>
            <a:off x="-3683897" y="1591803"/>
            <a:ext cx="3094466" cy="711885"/>
          </a:xfrm>
          <a:prstGeom prst="roundRect">
            <a:avLst>
              <a:gd name="adj" fmla="val 50000"/>
            </a:avLst>
          </a:prstGeom>
          <a:solidFill>
            <a:schemeClr val="accent2"/>
          </a:solidFill>
          <a:ln>
            <a:solidFill>
              <a:schemeClr val="accent2"/>
            </a:solidFill>
          </a:ln>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Understand the key features and capabilities of ProQuest One Business.</a:t>
            </a:r>
          </a:p>
        </p:txBody>
      </p:sp>
      <p:sp>
        <p:nvSpPr>
          <p:cNvPr id="9" name="Rectangle: Rounded Corners 8">
            <a:extLst>
              <a:ext uri="{FF2B5EF4-FFF2-40B4-BE49-F238E27FC236}">
                <a16:creationId xmlns:a16="http://schemas.microsoft.com/office/drawing/2014/main" id="{4A283CDC-D1AF-E660-04EE-2C9EE3A394F1}"/>
              </a:ext>
            </a:extLst>
          </p:cNvPr>
          <p:cNvSpPr/>
          <p:nvPr/>
        </p:nvSpPr>
        <p:spPr>
          <a:xfrm>
            <a:off x="-3683897" y="2532146"/>
            <a:ext cx="3094466" cy="711885"/>
          </a:xfrm>
          <a:prstGeom prst="roundRect">
            <a:avLst>
              <a:gd name="adj" fmla="val 50000"/>
            </a:avLst>
          </a:prstGeom>
          <a:solidFill>
            <a:schemeClr val="accent2"/>
          </a:solidFill>
          <a:ln>
            <a:solidFill>
              <a:schemeClr val="accent2"/>
            </a:solidFill>
          </a:ln>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Apply ProQuest One Business to conduct market research and competitive analysis.</a:t>
            </a:r>
          </a:p>
        </p:txBody>
      </p:sp>
      <p:sp>
        <p:nvSpPr>
          <p:cNvPr id="10" name="Rectangle: Rounded Corners 9">
            <a:extLst>
              <a:ext uri="{FF2B5EF4-FFF2-40B4-BE49-F238E27FC236}">
                <a16:creationId xmlns:a16="http://schemas.microsoft.com/office/drawing/2014/main" id="{AFDA71B4-C7D6-E602-E4A9-901375B9D6B3}"/>
              </a:ext>
            </a:extLst>
          </p:cNvPr>
          <p:cNvSpPr/>
          <p:nvPr/>
        </p:nvSpPr>
        <p:spPr>
          <a:xfrm>
            <a:off x="-3683898" y="3472488"/>
            <a:ext cx="3147185" cy="711885"/>
          </a:xfrm>
          <a:prstGeom prst="roundRect">
            <a:avLst>
              <a:gd name="adj" fmla="val 50000"/>
            </a:avLst>
          </a:prstGeom>
          <a:solidFill>
            <a:schemeClr val="accent2"/>
          </a:solidFill>
          <a:ln>
            <a:solidFill>
              <a:schemeClr val="accent2"/>
            </a:solidFill>
          </a:ln>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Analyze data from ProQuest One Business into comprehensive business report.</a:t>
            </a:r>
          </a:p>
        </p:txBody>
      </p:sp>
    </p:spTree>
    <p:extLst>
      <p:ext uri="{BB962C8B-B14F-4D97-AF65-F5344CB8AC3E}">
        <p14:creationId xmlns:p14="http://schemas.microsoft.com/office/powerpoint/2010/main" val="2763606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486A822-95F4-59E6-85D3-57F0D562E942}"/>
              </a:ext>
            </a:extLst>
          </p:cNvPr>
          <p:cNvSpPr txBox="1"/>
          <p:nvPr/>
        </p:nvSpPr>
        <p:spPr>
          <a:xfrm>
            <a:off x="119271" y="3127667"/>
            <a:ext cx="12072730" cy="3730333"/>
          </a:xfrm>
          <a:prstGeom prst="rect">
            <a:avLst/>
          </a:prstGeom>
          <a:noFill/>
          <a:ln>
            <a:noFill/>
          </a:ln>
        </p:spPr>
        <p:txBody>
          <a:bodyPr wrap="square" rtlCol="0">
            <a:prstTxWarp prst="textWave1">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blipFill>
                  <a:blip r:embed="rId2"/>
                  <a:stretch>
                    <a:fillRect/>
                  </a:stretch>
                </a:blipFill>
                <a:effectLst/>
                <a:uLnTx/>
                <a:uFillTx/>
                <a:latin typeface="Avenir Next LT Pro"/>
                <a:ea typeface="+mn-ea"/>
                <a:cs typeface="+mn-cs"/>
              </a:rPr>
              <a:t>---------------------------</a:t>
            </a:r>
            <a:endParaRPr kumimoji="0" lang="en-IN" sz="1800" b="0" i="0" u="none" strike="noStrike" kern="1200" cap="none" spc="0" normalizeH="0" baseline="0" noProof="0" dirty="0" err="1">
              <a:ln>
                <a:noFill/>
              </a:ln>
              <a:blipFill>
                <a:blip r:embed="rId2"/>
                <a:stretch>
                  <a:fillRect/>
                </a:stretch>
              </a:blipFill>
              <a:effectLst/>
              <a:uLnTx/>
              <a:uFillTx/>
              <a:latin typeface="Avenir Next LT Pro"/>
              <a:ea typeface="+mn-ea"/>
              <a:cs typeface="+mn-cs"/>
            </a:endParaRPr>
          </a:p>
        </p:txBody>
      </p:sp>
      <p:sp>
        <p:nvSpPr>
          <p:cNvPr id="55" name="Text Placeholder 54">
            <a:extLst>
              <a:ext uri="{FF2B5EF4-FFF2-40B4-BE49-F238E27FC236}">
                <a16:creationId xmlns:a16="http://schemas.microsoft.com/office/drawing/2014/main" id="{92111AE7-8F09-5D4B-DB54-AA2A48471D87}"/>
              </a:ext>
            </a:extLst>
          </p:cNvPr>
          <p:cNvSpPr>
            <a:spLocks noGrp="1"/>
          </p:cNvSpPr>
          <p:nvPr>
            <p:ph type="title" idx="4294967295"/>
          </p:nvPr>
        </p:nvSpPr>
        <p:spPr>
          <a:xfrm>
            <a:off x="258763" y="361950"/>
            <a:ext cx="2663825" cy="3603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bg1"/>
                </a:solidFill>
                <a:effectLst/>
                <a:uLnTx/>
                <a:uFillTx/>
                <a:latin typeface="+mn-lt"/>
                <a:ea typeface="+mn-ea"/>
                <a:cs typeface="+mn-cs"/>
              </a:rPr>
              <a:t>Session Objectives</a:t>
            </a:r>
          </a:p>
        </p:txBody>
      </p:sp>
      <p:sp>
        <p:nvSpPr>
          <p:cNvPr id="2" name="Rectangle: Rounded Corners 1">
            <a:extLst>
              <a:ext uri="{FF2B5EF4-FFF2-40B4-BE49-F238E27FC236}">
                <a16:creationId xmlns:a16="http://schemas.microsoft.com/office/drawing/2014/main" id="{1228983C-DBB7-6139-BA2D-D3B3C49847D2}"/>
              </a:ext>
            </a:extLst>
          </p:cNvPr>
          <p:cNvSpPr/>
          <p:nvPr/>
        </p:nvSpPr>
        <p:spPr>
          <a:xfrm>
            <a:off x="4976812" y="542131"/>
            <a:ext cx="6019800" cy="704850"/>
          </a:xfrm>
          <a:prstGeom prst="roundRect">
            <a:avLst>
              <a:gd name="adj" fmla="val 50000"/>
            </a:avLst>
          </a:prstGeom>
          <a:solidFill>
            <a:schemeClr val="accent2"/>
          </a:solidFill>
          <a:ln>
            <a:solidFill>
              <a:schemeClr val="accent2"/>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venir Next LT Pro"/>
                <a:ea typeface="+mn-ea"/>
                <a:cs typeface="+mn-cs"/>
              </a:rPr>
              <a:t>At the end of the session, you will be able to:</a:t>
            </a:r>
          </a:p>
        </p:txBody>
      </p:sp>
      <p:sp>
        <p:nvSpPr>
          <p:cNvPr id="4" name="Rectangle: Rounded Corners 3">
            <a:extLst>
              <a:ext uri="{FF2B5EF4-FFF2-40B4-BE49-F238E27FC236}">
                <a16:creationId xmlns:a16="http://schemas.microsoft.com/office/drawing/2014/main" id="{405CCB5C-B649-3969-8018-22F2F6FFE16D}"/>
              </a:ext>
            </a:extLst>
          </p:cNvPr>
          <p:cNvSpPr/>
          <p:nvPr/>
        </p:nvSpPr>
        <p:spPr>
          <a:xfrm>
            <a:off x="5976937" y="1482474"/>
            <a:ext cx="5019675" cy="704850"/>
          </a:xfrm>
          <a:prstGeom prst="roundRect">
            <a:avLst>
              <a:gd name="adj" fmla="val 50000"/>
            </a:avLst>
          </a:prstGeom>
          <a:solidFill>
            <a:schemeClr val="accent2"/>
          </a:solidFill>
          <a:ln>
            <a:solidFill>
              <a:schemeClr val="accent2"/>
            </a:solidFill>
          </a:ln>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Understand the key features and capabilities of ProQuest platforms.</a:t>
            </a:r>
          </a:p>
        </p:txBody>
      </p:sp>
      <p:sp>
        <p:nvSpPr>
          <p:cNvPr id="5" name="Rectangle: Rounded Corners 4">
            <a:extLst>
              <a:ext uri="{FF2B5EF4-FFF2-40B4-BE49-F238E27FC236}">
                <a16:creationId xmlns:a16="http://schemas.microsoft.com/office/drawing/2014/main" id="{A72CA66F-8215-2555-DC0D-2580C1CCC539}"/>
              </a:ext>
            </a:extLst>
          </p:cNvPr>
          <p:cNvSpPr/>
          <p:nvPr/>
        </p:nvSpPr>
        <p:spPr>
          <a:xfrm>
            <a:off x="5976937" y="2422817"/>
            <a:ext cx="5019675" cy="704850"/>
          </a:xfrm>
          <a:prstGeom prst="roundRect">
            <a:avLst>
              <a:gd name="adj" fmla="val 50000"/>
            </a:avLst>
          </a:prstGeom>
          <a:solidFill>
            <a:schemeClr val="accent2"/>
          </a:solidFill>
          <a:ln>
            <a:solidFill>
              <a:schemeClr val="accent2"/>
            </a:solidFill>
          </a:ln>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Apply ProQuest resources to conduct market research and competitive analysis.</a:t>
            </a:r>
          </a:p>
        </p:txBody>
      </p:sp>
      <p:sp>
        <p:nvSpPr>
          <p:cNvPr id="6" name="Rectangle: Rounded Corners 5">
            <a:extLst>
              <a:ext uri="{FF2B5EF4-FFF2-40B4-BE49-F238E27FC236}">
                <a16:creationId xmlns:a16="http://schemas.microsoft.com/office/drawing/2014/main" id="{B908EBA1-D8C2-BBE8-1FD9-13BD6E48EF16}"/>
              </a:ext>
            </a:extLst>
          </p:cNvPr>
          <p:cNvSpPr/>
          <p:nvPr/>
        </p:nvSpPr>
        <p:spPr>
          <a:xfrm>
            <a:off x="5976937" y="3363159"/>
            <a:ext cx="5105193" cy="704850"/>
          </a:xfrm>
          <a:prstGeom prst="roundRect">
            <a:avLst>
              <a:gd name="adj" fmla="val 50000"/>
            </a:avLst>
          </a:prstGeom>
          <a:solidFill>
            <a:schemeClr val="accent2"/>
          </a:solidFill>
          <a:ln>
            <a:solidFill>
              <a:schemeClr val="accent2"/>
            </a:solidFill>
          </a:ln>
        </p:spPr>
        <p:txBody>
          <a:bodyPr wrap="square" rtlCol="0" anchor="ctr">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Analyze data from ProQuest into comprehensive business report.</a:t>
            </a:r>
          </a:p>
        </p:txBody>
      </p:sp>
    </p:spTree>
    <p:extLst>
      <p:ext uri="{BB962C8B-B14F-4D97-AF65-F5344CB8AC3E}">
        <p14:creationId xmlns:p14="http://schemas.microsoft.com/office/powerpoint/2010/main" val="402048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BA406FB-F83C-4087-A0BD-43DBE2C8AC2F}"/>
              </a:ext>
            </a:extLst>
          </p:cNvPr>
          <p:cNvGrpSpPr/>
          <p:nvPr/>
        </p:nvGrpSpPr>
        <p:grpSpPr>
          <a:xfrm rot="20898965">
            <a:off x="4903626" y="188351"/>
            <a:ext cx="10247703" cy="4630904"/>
            <a:chOff x="5961232" y="-1728023"/>
            <a:chExt cx="10247703" cy="4630904"/>
          </a:xfrm>
          <a:blipFill>
            <a:blip r:embed="rId2"/>
            <a:stretch>
              <a:fillRect/>
            </a:stretch>
          </a:blipFill>
        </p:grpSpPr>
        <p:sp>
          <p:nvSpPr>
            <p:cNvPr id="12" name="Rectangle: Rounded Corners 11">
              <a:extLst>
                <a:ext uri="{FF2B5EF4-FFF2-40B4-BE49-F238E27FC236}">
                  <a16:creationId xmlns:a16="http://schemas.microsoft.com/office/drawing/2014/main" id="{8A00D412-663D-E937-1061-38AF7A5D711A}"/>
                </a:ext>
              </a:extLst>
            </p:cNvPr>
            <p:cNvSpPr/>
            <p:nvPr/>
          </p:nvSpPr>
          <p:spPr>
            <a:xfrm rot="2995521">
              <a:off x="8658222" y="-1425597"/>
              <a:ext cx="783972" cy="4479788"/>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13" name="Rectangle: Rounded Corners 12">
              <a:extLst>
                <a:ext uri="{FF2B5EF4-FFF2-40B4-BE49-F238E27FC236}">
                  <a16:creationId xmlns:a16="http://schemas.microsoft.com/office/drawing/2014/main" id="{08B08066-F367-279F-C637-E49EEADF7B22}"/>
                </a:ext>
              </a:extLst>
            </p:cNvPr>
            <p:cNvSpPr/>
            <p:nvPr/>
          </p:nvSpPr>
          <p:spPr>
            <a:xfrm rot="2995521">
              <a:off x="11476914" y="-3060906"/>
              <a:ext cx="795086" cy="5441938"/>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14" name="Rectangle: Rounded Corners 13">
              <a:extLst>
                <a:ext uri="{FF2B5EF4-FFF2-40B4-BE49-F238E27FC236}">
                  <a16:creationId xmlns:a16="http://schemas.microsoft.com/office/drawing/2014/main" id="{A6D1CD75-9517-1F4C-1F2A-7291DCD25A54}"/>
                </a:ext>
              </a:extLst>
            </p:cNvPr>
            <p:cNvSpPr/>
            <p:nvPr/>
          </p:nvSpPr>
          <p:spPr>
            <a:xfrm rot="2995521">
              <a:off x="8961899" y="1350031"/>
              <a:ext cx="626563" cy="1003482"/>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15" name="Rectangle: Rounded Corners 14">
              <a:extLst>
                <a:ext uri="{FF2B5EF4-FFF2-40B4-BE49-F238E27FC236}">
                  <a16:creationId xmlns:a16="http://schemas.microsoft.com/office/drawing/2014/main" id="{C23DAA15-B575-9784-2771-26C5CE818269}"/>
                </a:ext>
              </a:extLst>
            </p:cNvPr>
            <p:cNvSpPr/>
            <p:nvPr/>
          </p:nvSpPr>
          <p:spPr>
            <a:xfrm rot="2995521">
              <a:off x="9923733" y="968584"/>
              <a:ext cx="654371" cy="2527935"/>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16" name="Rectangle: Rounded Corners 15">
              <a:extLst>
                <a:ext uri="{FF2B5EF4-FFF2-40B4-BE49-F238E27FC236}">
                  <a16:creationId xmlns:a16="http://schemas.microsoft.com/office/drawing/2014/main" id="{2A71CD36-6F7A-DCA2-19A4-3EF824BC2458}"/>
                </a:ext>
              </a:extLst>
            </p:cNvPr>
            <p:cNvSpPr/>
            <p:nvPr/>
          </p:nvSpPr>
          <p:spPr>
            <a:xfrm rot="2995521">
              <a:off x="11412749" y="670085"/>
              <a:ext cx="710049" cy="3065352"/>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17" name="Rectangle: Rounded Corners 16">
              <a:extLst>
                <a:ext uri="{FF2B5EF4-FFF2-40B4-BE49-F238E27FC236}">
                  <a16:creationId xmlns:a16="http://schemas.microsoft.com/office/drawing/2014/main" id="{B0B2120A-D73A-309A-BEC7-8F1A4A517EC4}"/>
                </a:ext>
              </a:extLst>
            </p:cNvPr>
            <p:cNvSpPr/>
            <p:nvPr/>
          </p:nvSpPr>
          <p:spPr>
            <a:xfrm rot="2995521">
              <a:off x="11462747" y="445637"/>
              <a:ext cx="626563" cy="1003482"/>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18" name="Rectangle: Rounded Corners 17">
              <a:extLst>
                <a:ext uri="{FF2B5EF4-FFF2-40B4-BE49-F238E27FC236}">
                  <a16:creationId xmlns:a16="http://schemas.microsoft.com/office/drawing/2014/main" id="{B990BB50-0BEF-74C1-2319-4A09291294DE}"/>
                </a:ext>
              </a:extLst>
            </p:cNvPr>
            <p:cNvSpPr/>
            <p:nvPr/>
          </p:nvSpPr>
          <p:spPr>
            <a:xfrm rot="2995521">
              <a:off x="9597855" y="-3978984"/>
              <a:ext cx="795086" cy="5441938"/>
            </a:xfrm>
            <a:prstGeom prst="roundRect">
              <a:avLst>
                <a:gd name="adj" fmla="val 50000"/>
              </a:avLst>
            </a:prstGeom>
            <a:grpFill/>
            <a:ln>
              <a:noFill/>
            </a:ln>
          </p:spPr>
          <p:txBody>
            <a:bodyPr wrap="square" rtlCol="0" anchor="ctr">
              <a:noAutofit/>
            </a:bodyPr>
            <a:lstStyle/>
            <a:p>
              <a:pPr algn="l"/>
              <a:endParaRPr lang="en-IN" dirty="0">
                <a:solidFill>
                  <a:schemeClr val="tx1"/>
                </a:solidFill>
              </a:endParaRPr>
            </a:p>
          </p:txBody>
        </p:sp>
        <p:sp>
          <p:nvSpPr>
            <p:cNvPr id="19" name="Rectangle: Rounded Corners 18">
              <a:extLst>
                <a:ext uri="{FF2B5EF4-FFF2-40B4-BE49-F238E27FC236}">
                  <a16:creationId xmlns:a16="http://schemas.microsoft.com/office/drawing/2014/main" id="{DCFFAB9C-BB57-9E49-41F2-B3DA8DD540E9}"/>
                </a:ext>
              </a:extLst>
            </p:cNvPr>
            <p:cNvSpPr/>
            <p:nvPr/>
          </p:nvSpPr>
          <p:spPr>
            <a:xfrm rot="2995521">
              <a:off x="12468610" y="-837445"/>
              <a:ext cx="821810" cy="6658841"/>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21" name="Rectangle: Rounded Corners 20">
              <a:extLst>
                <a:ext uri="{FF2B5EF4-FFF2-40B4-BE49-F238E27FC236}">
                  <a16:creationId xmlns:a16="http://schemas.microsoft.com/office/drawing/2014/main" id="{78529374-4AB0-C19A-E969-CF4361874D6E}"/>
                </a:ext>
              </a:extLst>
            </p:cNvPr>
            <p:cNvSpPr/>
            <p:nvPr/>
          </p:nvSpPr>
          <p:spPr>
            <a:xfrm rot="2995521">
              <a:off x="7093774" y="403298"/>
              <a:ext cx="626563" cy="1003482"/>
            </a:xfrm>
            <a:prstGeom prst="roundRect">
              <a:avLst>
                <a:gd name="adj" fmla="val 50000"/>
              </a:avLst>
            </a:prstGeom>
            <a:grpFill/>
            <a:ln>
              <a:noFill/>
            </a:ln>
          </p:spPr>
          <p:txBody>
            <a:bodyPr wrap="square" rtlCol="0" anchor="ctr">
              <a:noAutofit/>
            </a:bodyPr>
            <a:lstStyle/>
            <a:p>
              <a:pPr algn="l"/>
              <a:endParaRPr lang="en-IN">
                <a:solidFill>
                  <a:schemeClr val="tx1"/>
                </a:solidFill>
              </a:endParaRPr>
            </a:p>
          </p:txBody>
        </p:sp>
        <p:sp>
          <p:nvSpPr>
            <p:cNvPr id="22" name="Rectangle: Rounded Corners 21">
              <a:extLst>
                <a:ext uri="{FF2B5EF4-FFF2-40B4-BE49-F238E27FC236}">
                  <a16:creationId xmlns:a16="http://schemas.microsoft.com/office/drawing/2014/main" id="{C9C66EC6-78A5-559D-1FEB-68398862CA31}"/>
                </a:ext>
              </a:extLst>
            </p:cNvPr>
            <p:cNvSpPr/>
            <p:nvPr/>
          </p:nvSpPr>
          <p:spPr>
            <a:xfrm rot="2995521">
              <a:off x="8284658" y="-4051449"/>
              <a:ext cx="795086" cy="5441938"/>
            </a:xfrm>
            <a:prstGeom prst="roundRect">
              <a:avLst>
                <a:gd name="adj" fmla="val 50000"/>
              </a:avLst>
            </a:prstGeom>
            <a:grpFill/>
            <a:ln>
              <a:noFill/>
            </a:ln>
          </p:spPr>
          <p:txBody>
            <a:bodyPr wrap="square" rtlCol="0" anchor="ctr">
              <a:noAutofit/>
            </a:bodyPr>
            <a:lstStyle/>
            <a:p>
              <a:pPr algn="l"/>
              <a:endParaRPr lang="en-IN" dirty="0">
                <a:solidFill>
                  <a:schemeClr val="tx1"/>
                </a:solidFill>
              </a:endParaRPr>
            </a:p>
          </p:txBody>
        </p:sp>
      </p:grpSp>
      <p:sp>
        <p:nvSpPr>
          <p:cNvPr id="2" name="Title 1">
            <a:extLst>
              <a:ext uri="{FF2B5EF4-FFF2-40B4-BE49-F238E27FC236}">
                <a16:creationId xmlns:a16="http://schemas.microsoft.com/office/drawing/2014/main" id="{0689E310-BB9E-5FD5-4C51-2D1A501DF920}"/>
              </a:ext>
            </a:extLst>
          </p:cNvPr>
          <p:cNvSpPr>
            <a:spLocks noGrp="1"/>
          </p:cNvSpPr>
          <p:nvPr>
            <p:ph type="title"/>
          </p:nvPr>
        </p:nvSpPr>
        <p:spPr>
          <a:xfrm>
            <a:off x="539318" y="353838"/>
            <a:ext cx="10692574" cy="251885"/>
          </a:xfrm>
        </p:spPr>
        <p:txBody>
          <a:bodyPr/>
          <a:lstStyle/>
          <a:p>
            <a:r>
              <a:rPr lang="en-US" dirty="0"/>
              <a:t>Common activities in Business Schools</a:t>
            </a:r>
            <a:endParaRPr lang="en-IN" dirty="0"/>
          </a:p>
        </p:txBody>
      </p:sp>
      <p:grpSp>
        <p:nvGrpSpPr>
          <p:cNvPr id="4" name="Group 3">
            <a:extLst>
              <a:ext uri="{FF2B5EF4-FFF2-40B4-BE49-F238E27FC236}">
                <a16:creationId xmlns:a16="http://schemas.microsoft.com/office/drawing/2014/main" id="{B03584E9-5672-DC03-93E9-FE1F6A6B17FF}"/>
              </a:ext>
            </a:extLst>
          </p:cNvPr>
          <p:cNvGrpSpPr/>
          <p:nvPr/>
        </p:nvGrpSpPr>
        <p:grpSpPr>
          <a:xfrm>
            <a:off x="523352" y="2133143"/>
            <a:ext cx="10708540" cy="4892322"/>
            <a:chOff x="550863" y="2268055"/>
            <a:chExt cx="10708540" cy="4892322"/>
          </a:xfrm>
        </p:grpSpPr>
        <p:graphicFrame>
          <p:nvGraphicFramePr>
            <p:cNvPr id="5" name="Diagram 4">
              <a:extLst>
                <a:ext uri="{FF2B5EF4-FFF2-40B4-BE49-F238E27FC236}">
                  <a16:creationId xmlns:a16="http://schemas.microsoft.com/office/drawing/2014/main" id="{96219B41-7A92-AC9C-FA89-F1020E7B1447}"/>
                </a:ext>
              </a:extLst>
            </p:cNvPr>
            <p:cNvGraphicFramePr/>
            <p:nvPr>
              <p:extLst>
                <p:ext uri="{D42A27DB-BD31-4B8C-83A1-F6EECF244321}">
                  <p14:modId xmlns:p14="http://schemas.microsoft.com/office/powerpoint/2010/main" val="3041697904"/>
                </p:ext>
              </p:extLst>
            </p:nvPr>
          </p:nvGraphicFramePr>
          <p:xfrm>
            <a:off x="550863" y="2268055"/>
            <a:ext cx="10708540" cy="489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DD7391EC-3AEC-86A3-48C5-9D7AEB08A2AB}"/>
                </a:ext>
              </a:extLst>
            </p:cNvPr>
            <p:cNvCxnSpPr/>
            <p:nvPr/>
          </p:nvCxnSpPr>
          <p:spPr>
            <a:xfrm>
              <a:off x="2965900" y="3575713"/>
              <a:ext cx="0" cy="2647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3FA883-AA09-3ABD-58CA-DF35CEFC9F33}"/>
                </a:ext>
              </a:extLst>
            </p:cNvPr>
            <p:cNvCxnSpPr/>
            <p:nvPr/>
          </p:nvCxnSpPr>
          <p:spPr>
            <a:xfrm>
              <a:off x="5126521" y="3575713"/>
              <a:ext cx="0" cy="2647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B7D9ACB-1841-6EDD-261C-956CBCDCA24F}"/>
                </a:ext>
              </a:extLst>
            </p:cNvPr>
            <p:cNvCxnSpPr/>
            <p:nvPr/>
          </p:nvCxnSpPr>
          <p:spPr>
            <a:xfrm>
              <a:off x="7092269" y="3575713"/>
              <a:ext cx="0" cy="264766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859959-FE17-4F78-43EE-B54911FD6FB5}"/>
                </a:ext>
              </a:extLst>
            </p:cNvPr>
            <p:cNvCxnSpPr/>
            <p:nvPr/>
          </p:nvCxnSpPr>
          <p:spPr>
            <a:xfrm>
              <a:off x="9283331" y="3575713"/>
              <a:ext cx="0" cy="264766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475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97B85-A777-31D2-21EA-68050509213E}"/>
              </a:ext>
            </a:extLst>
          </p:cNvPr>
          <p:cNvSpPr>
            <a:spLocks noGrp="1"/>
          </p:cNvSpPr>
          <p:nvPr>
            <p:ph type="title"/>
          </p:nvPr>
        </p:nvSpPr>
        <p:spPr/>
        <p:txBody>
          <a:bodyPr/>
          <a:lstStyle/>
          <a:p>
            <a:r>
              <a:rPr lang="en-US"/>
              <a:t>ProQuest One Business</a:t>
            </a:r>
          </a:p>
        </p:txBody>
      </p:sp>
      <p:sp>
        <p:nvSpPr>
          <p:cNvPr id="4" name="Text Placeholder 3">
            <a:extLst>
              <a:ext uri="{FF2B5EF4-FFF2-40B4-BE49-F238E27FC236}">
                <a16:creationId xmlns:a16="http://schemas.microsoft.com/office/drawing/2014/main" id="{2BF6542A-BC1D-FA3F-FD2E-8A4A68BF1DB6}"/>
              </a:ext>
            </a:extLst>
          </p:cNvPr>
          <p:cNvSpPr>
            <a:spLocks noGrp="1"/>
          </p:cNvSpPr>
          <p:nvPr>
            <p:ph type="body" sz="quarter" idx="13"/>
          </p:nvPr>
        </p:nvSpPr>
        <p:spPr>
          <a:xfrm>
            <a:off x="550864" y="807192"/>
            <a:ext cx="9304336" cy="276999"/>
          </a:xfrm>
        </p:spPr>
        <p:txBody>
          <a:bodyPr wrap="square">
            <a:spAutoFit/>
          </a:bodyPr>
          <a:lstStyle/>
          <a:p>
            <a:r>
              <a:rPr lang="en-US"/>
              <a:t>Meeting the unique needs of business students, teachers, and researchers</a:t>
            </a:r>
          </a:p>
        </p:txBody>
      </p:sp>
      <p:sp>
        <p:nvSpPr>
          <p:cNvPr id="23" name="TextBox 22">
            <a:extLst>
              <a:ext uri="{FF2B5EF4-FFF2-40B4-BE49-F238E27FC236}">
                <a16:creationId xmlns:a16="http://schemas.microsoft.com/office/drawing/2014/main" id="{964C1CD6-394E-6588-FB82-85A728F30724}"/>
              </a:ext>
            </a:extLst>
          </p:cNvPr>
          <p:cNvSpPr txBox="1"/>
          <p:nvPr/>
        </p:nvSpPr>
        <p:spPr>
          <a:xfrm>
            <a:off x="550861" y="5346482"/>
            <a:ext cx="7345362" cy="914400"/>
          </a:xfrm>
          <a:prstGeom prst="rect">
            <a:avLst/>
          </a:prstGeom>
          <a:solidFill>
            <a:schemeClr val="bg1"/>
          </a:solidFill>
          <a:ln>
            <a:noFill/>
          </a:ln>
        </p:spPr>
        <p:txBody>
          <a:bodyPr wrap="square" lIns="0" tIns="0" rIns="0" bIns="0" numCol="3" rtlCol="0">
            <a:noAutofit/>
          </a:bodyPr>
          <a:lstStyle/>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Text Placeholder 2">
            <a:extLst>
              <a:ext uri="{FF2B5EF4-FFF2-40B4-BE49-F238E27FC236}">
                <a16:creationId xmlns:a16="http://schemas.microsoft.com/office/drawing/2014/main" id="{AF244D38-FF7F-3E60-B1D2-FFB44F43A6B7}"/>
              </a:ext>
            </a:extLst>
          </p:cNvPr>
          <p:cNvSpPr>
            <a:spLocks noGrp="1"/>
          </p:cNvSpPr>
          <p:nvPr>
            <p:ph type="body" sz="quarter" idx="14"/>
          </p:nvPr>
        </p:nvSpPr>
        <p:spPr>
          <a:xfrm>
            <a:off x="550861" y="1219199"/>
            <a:ext cx="7154864" cy="3825974"/>
          </a:xfrm>
        </p:spPr>
        <p:txBody>
          <a:bodyPr/>
          <a:lstStyle/>
          <a:p>
            <a:pPr marL="0" indent="0">
              <a:buNone/>
            </a:pPr>
            <a:r>
              <a:rPr lang="en-US" sz="1400" dirty="0"/>
              <a:t>Developed in collaboration with faculty, students and business librarians, ProQuest One Business delivers a mix of practical and theoretical content in an interface that helps students build the research skills they’ll need for success in their courses and careers.</a:t>
            </a:r>
            <a:endParaRPr lang="en-US" sz="1400" b="1" dirty="0">
              <a:solidFill>
                <a:srgbClr val="5E33BF"/>
              </a:solidFill>
            </a:endParaRPr>
          </a:p>
          <a:p>
            <a:pPr marL="0" indent="0">
              <a:buNone/>
            </a:pPr>
            <a:endParaRPr lang="en-US" sz="1400" b="1" dirty="0">
              <a:solidFill>
                <a:srgbClr val="5E33BF"/>
              </a:solidFill>
            </a:endParaRPr>
          </a:p>
          <a:p>
            <a:pPr marL="0" indent="0">
              <a:buNone/>
            </a:pPr>
            <a:r>
              <a:rPr lang="en-US" sz="1400" b="1" dirty="0">
                <a:solidFill>
                  <a:srgbClr val="5E33BF"/>
                </a:solidFill>
              </a:rPr>
              <a:t>Key Benefits:</a:t>
            </a:r>
          </a:p>
          <a:p>
            <a:pPr marL="274320" indent="-182880">
              <a:spcBef>
                <a:spcPts val="600"/>
              </a:spcBef>
              <a:buFont typeface="Arial" panose="020B0604020202020204" pitchFamily="34" charset="0"/>
              <a:buChar char="•"/>
            </a:pPr>
            <a:r>
              <a:rPr lang="en-US" sz="1400" dirty="0"/>
              <a:t>Built on a unique, business-specific interface helps students find the information they need for common assignments with support. Includes the AI-powered ProQuest Research Assistant</a:t>
            </a:r>
          </a:p>
          <a:p>
            <a:pPr marL="274320" indent="-182880">
              <a:spcBef>
                <a:spcPts val="600"/>
              </a:spcBef>
              <a:buFont typeface="Arial" panose="020B0604020202020204" pitchFamily="34" charset="0"/>
              <a:buChar char="•"/>
            </a:pPr>
            <a:r>
              <a:rPr lang="en-US" sz="1400" dirty="0"/>
              <a:t>Contains authoritative multi-format content including scholarly journals, business news, market &amp; industry reports, analyst reports, books, videos, cases studies and more</a:t>
            </a:r>
          </a:p>
          <a:p>
            <a:pPr marL="274320" indent="-182880">
              <a:spcBef>
                <a:spcPts val="600"/>
              </a:spcBef>
              <a:buFont typeface="Arial" panose="020B0604020202020204" pitchFamily="34" charset="0"/>
              <a:buChar char="•"/>
            </a:pPr>
            <a:r>
              <a:rPr lang="en-US" sz="1400" dirty="0"/>
              <a:t>Includes unique discipline features such as Topic Pages for 4k global companies and 119 NAICS codes, and business-specific thesauri</a:t>
            </a:r>
          </a:p>
        </p:txBody>
      </p:sp>
      <p:sp>
        <p:nvSpPr>
          <p:cNvPr id="10" name="Text Placeholder 4">
            <a:extLst>
              <a:ext uri="{FF2B5EF4-FFF2-40B4-BE49-F238E27FC236}">
                <a16:creationId xmlns:a16="http://schemas.microsoft.com/office/drawing/2014/main" id="{F3872A35-893D-7896-4F86-BAE09DC647AC}"/>
              </a:ext>
            </a:extLst>
          </p:cNvPr>
          <p:cNvSpPr txBox="1">
            <a:spLocks/>
          </p:cNvSpPr>
          <p:nvPr/>
        </p:nvSpPr>
        <p:spPr>
          <a:xfrm>
            <a:off x="550861" y="5072162"/>
            <a:ext cx="2468880" cy="274320"/>
          </a:xfrm>
          <a:prstGeom prst="rect">
            <a:avLst/>
          </a:prstGeom>
          <a:ln w="19050">
            <a:noFill/>
          </a:ln>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400" kern="1200">
                <a:solidFill>
                  <a:schemeClr val="tx1"/>
                </a:solidFill>
                <a:latin typeface="+mn-lt"/>
                <a:ea typeface="+mn-ea"/>
                <a:cs typeface="+mn-cs"/>
              </a:defRPr>
            </a:lvl1pPr>
            <a:lvl2pPr marL="180000" indent="0" algn="l" defTabSz="914400" rtl="0" eaLnBrk="1" latinLnBrk="0" hangingPunct="1">
              <a:lnSpc>
                <a:spcPct val="100000"/>
              </a:lnSpc>
              <a:spcBef>
                <a:spcPts val="900"/>
              </a:spcBef>
              <a:buFont typeface="Arial" panose="020B0604020202020204" pitchFamily="34" charset="0"/>
              <a:buNone/>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5E33BF"/>
                </a:solidFill>
                <a:effectLst/>
                <a:uLnTx/>
                <a:uFillTx/>
                <a:latin typeface="Avenir Next LT Pro"/>
                <a:ea typeface="+mn-ea"/>
                <a:cs typeface="+mn-cs"/>
              </a:rPr>
              <a:t>Key Topics:</a:t>
            </a:r>
          </a:p>
        </p:txBody>
      </p:sp>
      <p:sp>
        <p:nvSpPr>
          <p:cNvPr id="11" name="Text Placeholder 4">
            <a:extLst>
              <a:ext uri="{FF2B5EF4-FFF2-40B4-BE49-F238E27FC236}">
                <a16:creationId xmlns:a16="http://schemas.microsoft.com/office/drawing/2014/main" id="{8ABE058D-A83E-E1D8-8C75-6AAA62A6B5E8}"/>
              </a:ext>
            </a:extLst>
          </p:cNvPr>
          <p:cNvSpPr txBox="1">
            <a:spLocks/>
          </p:cNvSpPr>
          <p:nvPr/>
        </p:nvSpPr>
        <p:spPr>
          <a:xfrm>
            <a:off x="8063346" y="5534876"/>
            <a:ext cx="3658854" cy="914400"/>
          </a:xfrm>
          <a:prstGeom prst="rect">
            <a:avLst/>
          </a:prstGeom>
        </p:spPr>
        <p:txBody>
          <a:bodyPr lIns="0" tIns="0" rIns="0" bIns="0"/>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2,900 Full-text Scholarly Journals | 21k Videos | 29k Books | 130 News Sources | 30k Case Studies &amp; Business Cases | Thousands of Reports | 2,500 Magazines &amp; Trade Journals | 55k Dissertations </a:t>
            </a:r>
          </a:p>
        </p:txBody>
      </p:sp>
      <p:sp>
        <p:nvSpPr>
          <p:cNvPr id="12" name="Text Placeholder 4">
            <a:extLst>
              <a:ext uri="{FF2B5EF4-FFF2-40B4-BE49-F238E27FC236}">
                <a16:creationId xmlns:a16="http://schemas.microsoft.com/office/drawing/2014/main" id="{885E8685-2C14-5A9E-8922-ADD582B8D6A9}"/>
              </a:ext>
            </a:extLst>
          </p:cNvPr>
          <p:cNvSpPr txBox="1">
            <a:spLocks/>
          </p:cNvSpPr>
          <p:nvPr/>
        </p:nvSpPr>
        <p:spPr>
          <a:xfrm>
            <a:off x="8063346" y="5176009"/>
            <a:ext cx="3577790" cy="274320"/>
          </a:xfrm>
          <a:prstGeom prst="rect">
            <a:avLst/>
          </a:prstGeom>
          <a:ln w="19050">
            <a:noFill/>
          </a:ln>
        </p:spPr>
        <p:txBody>
          <a:bodyPr vert="horz" lIns="0" tIns="0" rIns="0" bIns="0" rtlCol="0">
            <a:noAutofit/>
          </a:bodyPr>
          <a:lstStyle>
            <a:lvl1pPr marL="0" indent="0" algn="l" defTabSz="914400" rtl="0" eaLnBrk="1" latinLnBrk="0" hangingPunct="1">
              <a:lnSpc>
                <a:spcPct val="100000"/>
              </a:lnSpc>
              <a:spcBef>
                <a:spcPts val="900"/>
              </a:spcBef>
              <a:buFont typeface="Arial" panose="020B0604020202020204" pitchFamily="34" charset="0"/>
              <a:buNone/>
              <a:defRPr sz="1400" kern="1200">
                <a:solidFill>
                  <a:schemeClr val="tx1"/>
                </a:solidFill>
                <a:latin typeface="+mn-lt"/>
                <a:ea typeface="+mn-ea"/>
                <a:cs typeface="+mn-cs"/>
              </a:defRPr>
            </a:lvl1pPr>
            <a:lvl2pPr marL="180000" indent="0" algn="l" defTabSz="914400" rtl="0" eaLnBrk="1" latinLnBrk="0" hangingPunct="1">
              <a:lnSpc>
                <a:spcPct val="100000"/>
              </a:lnSpc>
              <a:spcBef>
                <a:spcPts val="900"/>
              </a:spcBef>
              <a:buFont typeface="Arial" panose="020B0604020202020204" pitchFamily="34" charset="0"/>
              <a:buNone/>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5E33BF"/>
                </a:solidFill>
                <a:effectLst/>
                <a:uLnTx/>
                <a:uFillTx/>
                <a:latin typeface="Avenir Next LT Pro"/>
                <a:ea typeface="+mn-ea"/>
                <a:cs typeface="+mn-cs"/>
              </a:rPr>
              <a:t>At-a-glance</a:t>
            </a:r>
          </a:p>
        </p:txBody>
      </p:sp>
      <p:sp>
        <p:nvSpPr>
          <p:cNvPr id="14" name="TextBox 13">
            <a:extLst>
              <a:ext uri="{FF2B5EF4-FFF2-40B4-BE49-F238E27FC236}">
                <a16:creationId xmlns:a16="http://schemas.microsoft.com/office/drawing/2014/main" id="{EDA9C88B-D666-C4D4-A531-2C4C963F742F}"/>
              </a:ext>
            </a:extLst>
          </p:cNvPr>
          <p:cNvSpPr txBox="1"/>
          <p:nvPr/>
        </p:nvSpPr>
        <p:spPr>
          <a:xfrm>
            <a:off x="550861" y="5346482"/>
            <a:ext cx="7345362" cy="914400"/>
          </a:xfrm>
          <a:prstGeom prst="rect">
            <a:avLst/>
          </a:prstGeom>
          <a:solidFill>
            <a:schemeClr val="bg1"/>
          </a:solidFill>
          <a:ln>
            <a:noFill/>
          </a:ln>
        </p:spPr>
        <p:txBody>
          <a:bodyPr wrap="square" lIns="0" tIns="0" rIns="0" bIns="0" numCol="3" rtlCol="0">
            <a:noAutofit/>
          </a:bodyPr>
          <a:lstStyle/>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15" name="Picture 14">
            <a:extLst>
              <a:ext uri="{FF2B5EF4-FFF2-40B4-BE49-F238E27FC236}">
                <a16:creationId xmlns:a16="http://schemas.microsoft.com/office/drawing/2014/main" id="{3A9CE900-70C9-3979-E4C5-EF2811E5DD73}"/>
              </a:ext>
            </a:extLst>
          </p:cNvPr>
          <p:cNvPicPr>
            <a:picLocks noChangeAspect="1"/>
          </p:cNvPicPr>
          <p:nvPr/>
        </p:nvPicPr>
        <p:blipFill>
          <a:blip r:embed="rId3"/>
          <a:srcRect b="24688"/>
          <a:stretch/>
        </p:blipFill>
        <p:spPr>
          <a:xfrm>
            <a:off x="8103877" y="1214579"/>
            <a:ext cx="3638588" cy="3830594"/>
          </a:xfrm>
          <a:prstGeom prst="rect">
            <a:avLst/>
          </a:prstGeom>
          <a:ln>
            <a:solidFill>
              <a:schemeClr val="bg1">
                <a:lumMod val="65000"/>
              </a:schemeClr>
            </a:solidFill>
          </a:ln>
        </p:spPr>
      </p:pic>
      <p:sp>
        <p:nvSpPr>
          <p:cNvPr id="5" name="Slide Number Placeholder 4">
            <a:extLst>
              <a:ext uri="{FF2B5EF4-FFF2-40B4-BE49-F238E27FC236}">
                <a16:creationId xmlns:a16="http://schemas.microsoft.com/office/drawing/2014/main" id="{536AB8EE-D50A-819F-1DAA-A289FE1EC44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FF008533-6DB6-30A2-7AB6-CEBE23F0BEA7}"/>
              </a:ext>
            </a:extLst>
          </p:cNvPr>
          <p:cNvSpPr txBox="1"/>
          <p:nvPr/>
        </p:nvSpPr>
        <p:spPr>
          <a:xfrm>
            <a:off x="703261" y="5498882"/>
            <a:ext cx="7345362" cy="914400"/>
          </a:xfrm>
          <a:prstGeom prst="rect">
            <a:avLst/>
          </a:prstGeom>
          <a:solidFill>
            <a:schemeClr val="bg1"/>
          </a:solidFill>
          <a:ln>
            <a:noFill/>
          </a:ln>
        </p:spPr>
        <p:txBody>
          <a:bodyPr wrap="square" lIns="0" tIns="0" rIns="0" bIns="0" numCol="3" rtlCol="0">
            <a:noAutofit/>
          </a:bodyPr>
          <a:lstStyle/>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Accounting &amp; Tax	</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Banking</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Business Law</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Economics</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Entrepreneurship</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Finance</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Human Resources</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Management</a:t>
            </a:r>
          </a:p>
          <a:p>
            <a:pPr marL="274320" marR="0" lvl="0" indent="-18288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venir Next LT Pro"/>
                <a:ea typeface="+mn-ea"/>
                <a:cs typeface="+mn-cs"/>
              </a:rPr>
              <a:t>Marketing</a:t>
            </a:r>
          </a:p>
        </p:txBody>
      </p:sp>
    </p:spTree>
    <p:extLst>
      <p:ext uri="{BB962C8B-B14F-4D97-AF65-F5344CB8AC3E}">
        <p14:creationId xmlns:p14="http://schemas.microsoft.com/office/powerpoint/2010/main" val="2384971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FF38-6DEE-BE86-F324-715A0F35BF81}"/>
              </a:ext>
            </a:extLst>
          </p:cNvPr>
          <p:cNvSpPr>
            <a:spLocks noGrp="1"/>
          </p:cNvSpPr>
          <p:nvPr>
            <p:ph type="title"/>
          </p:nvPr>
        </p:nvSpPr>
        <p:spPr/>
        <p:txBody>
          <a:bodyPr/>
          <a:lstStyle/>
          <a:p>
            <a:r>
              <a:rPr lang="en-US" sz="2800"/>
              <a:t>Full-Text Content Includes:</a:t>
            </a:r>
          </a:p>
        </p:txBody>
      </p:sp>
      <p:sp>
        <p:nvSpPr>
          <p:cNvPr id="6" name="Text Placeholder 5">
            <a:extLst>
              <a:ext uri="{FF2B5EF4-FFF2-40B4-BE49-F238E27FC236}">
                <a16:creationId xmlns:a16="http://schemas.microsoft.com/office/drawing/2014/main" id="{41E3E374-1031-46EC-950E-A7DDA9D45964}"/>
              </a:ext>
            </a:extLst>
          </p:cNvPr>
          <p:cNvSpPr>
            <a:spLocks noGrp="1"/>
          </p:cNvSpPr>
          <p:nvPr>
            <p:ph type="body" sz="quarter" idx="13"/>
          </p:nvPr>
        </p:nvSpPr>
        <p:spPr/>
        <p:txBody>
          <a:bodyPr/>
          <a:lstStyle/>
          <a:p>
            <a:endParaRPr lang="en-US"/>
          </a:p>
        </p:txBody>
      </p:sp>
      <p:sp>
        <p:nvSpPr>
          <p:cNvPr id="101" name="Text Placeholder 4">
            <a:extLst>
              <a:ext uri="{FF2B5EF4-FFF2-40B4-BE49-F238E27FC236}">
                <a16:creationId xmlns:a16="http://schemas.microsoft.com/office/drawing/2014/main" id="{7D0BF6E1-A5BF-CFAF-F0B0-DF52D18863FD}"/>
              </a:ext>
            </a:extLst>
          </p:cNvPr>
          <p:cNvSpPr>
            <a:spLocks noGrp="1"/>
          </p:cNvSpPr>
          <p:nvPr>
            <p:ph type="body" sz="quarter" idx="14"/>
          </p:nvPr>
        </p:nvSpPr>
        <p:spPr>
          <a:xfrm>
            <a:off x="550863" y="2716212"/>
            <a:ext cx="2509375" cy="1079500"/>
          </a:xfrm>
        </p:spPr>
        <p:txBody>
          <a:bodyPr/>
          <a:lstStyle/>
          <a:p>
            <a:r>
              <a:rPr lang="en-US"/>
              <a:t>The latest and most important academic thought from over 2,900 journals</a:t>
            </a:r>
          </a:p>
        </p:txBody>
      </p:sp>
      <p:sp>
        <p:nvSpPr>
          <p:cNvPr id="102" name="Text Placeholder 5">
            <a:extLst>
              <a:ext uri="{FF2B5EF4-FFF2-40B4-BE49-F238E27FC236}">
                <a16:creationId xmlns:a16="http://schemas.microsoft.com/office/drawing/2014/main" id="{1C39B5FA-759E-9E1C-0335-E63FFCEF4EAB}"/>
              </a:ext>
            </a:extLst>
          </p:cNvPr>
          <p:cNvSpPr>
            <a:spLocks noGrp="1"/>
          </p:cNvSpPr>
          <p:nvPr>
            <p:ph type="body" sz="quarter" idx="15"/>
          </p:nvPr>
        </p:nvSpPr>
        <p:spPr>
          <a:xfrm>
            <a:off x="3436515" y="2716213"/>
            <a:ext cx="2509375" cy="1079500"/>
          </a:xfrm>
        </p:spPr>
        <p:txBody>
          <a:bodyPr/>
          <a:lstStyle/>
          <a:p>
            <a:r>
              <a:rPr lang="en-US"/>
              <a:t>Over 130 news sources including Financial Times and Wall Street Journal</a:t>
            </a:r>
          </a:p>
        </p:txBody>
      </p:sp>
      <p:sp>
        <p:nvSpPr>
          <p:cNvPr id="103" name="Text Placeholder 6">
            <a:extLst>
              <a:ext uri="{FF2B5EF4-FFF2-40B4-BE49-F238E27FC236}">
                <a16:creationId xmlns:a16="http://schemas.microsoft.com/office/drawing/2014/main" id="{50A7BDE6-EF19-2861-94FC-8F1442D9BB05}"/>
              </a:ext>
            </a:extLst>
          </p:cNvPr>
          <p:cNvSpPr>
            <a:spLocks noGrp="1"/>
          </p:cNvSpPr>
          <p:nvPr>
            <p:ph type="body" sz="quarter" idx="16"/>
          </p:nvPr>
        </p:nvSpPr>
        <p:spPr>
          <a:xfrm>
            <a:off x="6248647" y="2716212"/>
            <a:ext cx="2509375" cy="1079500"/>
          </a:xfrm>
        </p:spPr>
        <p:txBody>
          <a:bodyPr/>
          <a:lstStyle/>
          <a:p>
            <a:r>
              <a:rPr lang="en-US"/>
              <a:t>Information and trends from over 2,500 magazines and Trade Journals including The Economist</a:t>
            </a:r>
          </a:p>
        </p:txBody>
      </p:sp>
      <p:sp>
        <p:nvSpPr>
          <p:cNvPr id="104" name="Text Placeholder 7">
            <a:extLst>
              <a:ext uri="{FF2B5EF4-FFF2-40B4-BE49-F238E27FC236}">
                <a16:creationId xmlns:a16="http://schemas.microsoft.com/office/drawing/2014/main" id="{76A5DC8B-5490-D756-EE58-251E79B46370}"/>
              </a:ext>
            </a:extLst>
          </p:cNvPr>
          <p:cNvSpPr>
            <a:spLocks noGrp="1"/>
          </p:cNvSpPr>
          <p:nvPr>
            <p:ph type="body" sz="quarter" idx="17"/>
          </p:nvPr>
        </p:nvSpPr>
        <p:spPr>
          <a:xfrm>
            <a:off x="550863" y="5015881"/>
            <a:ext cx="2509375" cy="1079500"/>
          </a:xfrm>
        </p:spPr>
        <p:txBody>
          <a:bodyPr/>
          <a:lstStyle/>
          <a:p>
            <a:r>
              <a:rPr lang="en-US"/>
              <a:t>More than 30,000 allow students to see complex issues in their real-life context</a:t>
            </a:r>
          </a:p>
        </p:txBody>
      </p:sp>
      <p:sp>
        <p:nvSpPr>
          <p:cNvPr id="105" name="Text Placeholder 8">
            <a:extLst>
              <a:ext uri="{FF2B5EF4-FFF2-40B4-BE49-F238E27FC236}">
                <a16:creationId xmlns:a16="http://schemas.microsoft.com/office/drawing/2014/main" id="{D058225C-9D7C-79B2-34A9-54D7C0209058}"/>
              </a:ext>
            </a:extLst>
          </p:cNvPr>
          <p:cNvSpPr>
            <a:spLocks noGrp="1"/>
          </p:cNvSpPr>
          <p:nvPr>
            <p:ph type="body" sz="quarter" idx="18"/>
          </p:nvPr>
        </p:nvSpPr>
        <p:spPr>
          <a:xfrm>
            <a:off x="3436515" y="5015882"/>
            <a:ext cx="2509375" cy="1079500"/>
          </a:xfrm>
        </p:spPr>
        <p:txBody>
          <a:bodyPr/>
          <a:lstStyle/>
          <a:p>
            <a:r>
              <a:rPr lang="en-US"/>
              <a:t>Over 29,000 ebooks allow users to dig deep into topics</a:t>
            </a:r>
          </a:p>
        </p:txBody>
      </p:sp>
      <p:sp>
        <p:nvSpPr>
          <p:cNvPr id="106" name="Text Placeholder 9">
            <a:extLst>
              <a:ext uri="{FF2B5EF4-FFF2-40B4-BE49-F238E27FC236}">
                <a16:creationId xmlns:a16="http://schemas.microsoft.com/office/drawing/2014/main" id="{186F1C4A-C161-728C-8EAF-E60E40903F95}"/>
              </a:ext>
            </a:extLst>
          </p:cNvPr>
          <p:cNvSpPr>
            <a:spLocks noGrp="1"/>
          </p:cNvSpPr>
          <p:nvPr>
            <p:ph type="body" sz="quarter" idx="19"/>
          </p:nvPr>
        </p:nvSpPr>
        <p:spPr>
          <a:xfrm>
            <a:off x="6248647" y="5015881"/>
            <a:ext cx="2509375" cy="1079500"/>
          </a:xfrm>
        </p:spPr>
        <p:txBody>
          <a:bodyPr/>
          <a:lstStyle/>
          <a:p>
            <a:r>
              <a:rPr lang="en-US"/>
              <a:t>21,000 videos including practical ‘how to’ guides, insights from business leaders, and more.</a:t>
            </a:r>
          </a:p>
        </p:txBody>
      </p:sp>
      <p:sp>
        <p:nvSpPr>
          <p:cNvPr id="107" name="Text Placeholder 16">
            <a:extLst>
              <a:ext uri="{FF2B5EF4-FFF2-40B4-BE49-F238E27FC236}">
                <a16:creationId xmlns:a16="http://schemas.microsoft.com/office/drawing/2014/main" id="{93FA83C8-5A0C-A4D2-6AB5-36923411AF4E}"/>
              </a:ext>
            </a:extLst>
          </p:cNvPr>
          <p:cNvSpPr>
            <a:spLocks noGrp="1"/>
          </p:cNvSpPr>
          <p:nvPr>
            <p:ph type="body" sz="quarter" idx="41"/>
          </p:nvPr>
        </p:nvSpPr>
        <p:spPr>
          <a:xfrm>
            <a:off x="550864" y="2354265"/>
            <a:ext cx="2509375" cy="270168"/>
          </a:xfrm>
        </p:spPr>
        <p:txBody>
          <a:bodyPr/>
          <a:lstStyle/>
          <a:p>
            <a:r>
              <a:rPr lang="en-US"/>
              <a:t>Scholarly Journals</a:t>
            </a:r>
          </a:p>
        </p:txBody>
      </p:sp>
      <p:sp>
        <p:nvSpPr>
          <p:cNvPr id="108" name="Text Placeholder 17">
            <a:extLst>
              <a:ext uri="{FF2B5EF4-FFF2-40B4-BE49-F238E27FC236}">
                <a16:creationId xmlns:a16="http://schemas.microsoft.com/office/drawing/2014/main" id="{5EF976EC-56D6-3753-2AFD-2529BC96F929}"/>
              </a:ext>
            </a:extLst>
          </p:cNvPr>
          <p:cNvSpPr>
            <a:spLocks noGrp="1"/>
          </p:cNvSpPr>
          <p:nvPr>
            <p:ph type="body" sz="quarter" idx="45"/>
          </p:nvPr>
        </p:nvSpPr>
        <p:spPr>
          <a:xfrm>
            <a:off x="3441979" y="2354265"/>
            <a:ext cx="2509375" cy="270168"/>
          </a:xfrm>
        </p:spPr>
        <p:txBody>
          <a:bodyPr/>
          <a:lstStyle/>
          <a:p>
            <a:r>
              <a:rPr lang="en-US"/>
              <a:t>News</a:t>
            </a:r>
          </a:p>
        </p:txBody>
      </p:sp>
      <p:sp>
        <p:nvSpPr>
          <p:cNvPr id="109" name="Text Placeholder 18">
            <a:extLst>
              <a:ext uri="{FF2B5EF4-FFF2-40B4-BE49-F238E27FC236}">
                <a16:creationId xmlns:a16="http://schemas.microsoft.com/office/drawing/2014/main" id="{EC5874A5-58BC-A701-A1AB-17BD2D8ED39C}"/>
              </a:ext>
            </a:extLst>
          </p:cNvPr>
          <p:cNvSpPr>
            <a:spLocks noGrp="1"/>
          </p:cNvSpPr>
          <p:nvPr>
            <p:ph type="body" sz="quarter" idx="67"/>
          </p:nvPr>
        </p:nvSpPr>
        <p:spPr>
          <a:xfrm>
            <a:off x="6247059" y="2354264"/>
            <a:ext cx="2509375" cy="270168"/>
          </a:xfrm>
        </p:spPr>
        <p:txBody>
          <a:bodyPr/>
          <a:lstStyle/>
          <a:p>
            <a:r>
              <a:rPr lang="en-US"/>
              <a:t>Magazines</a:t>
            </a:r>
          </a:p>
        </p:txBody>
      </p:sp>
      <p:sp>
        <p:nvSpPr>
          <p:cNvPr id="110" name="Text Placeholder 19">
            <a:extLst>
              <a:ext uri="{FF2B5EF4-FFF2-40B4-BE49-F238E27FC236}">
                <a16:creationId xmlns:a16="http://schemas.microsoft.com/office/drawing/2014/main" id="{7157A882-34E6-559B-A707-402F3A01629B}"/>
              </a:ext>
            </a:extLst>
          </p:cNvPr>
          <p:cNvSpPr>
            <a:spLocks noGrp="1"/>
          </p:cNvSpPr>
          <p:nvPr>
            <p:ph type="body" sz="quarter" idx="68"/>
          </p:nvPr>
        </p:nvSpPr>
        <p:spPr>
          <a:xfrm>
            <a:off x="550864" y="4647583"/>
            <a:ext cx="2509375" cy="270168"/>
          </a:xfrm>
        </p:spPr>
        <p:txBody>
          <a:bodyPr/>
          <a:lstStyle/>
          <a:p>
            <a:r>
              <a:rPr lang="en-US"/>
              <a:t>Business Cases &amp; </a:t>
            </a:r>
            <a:br>
              <a:rPr lang="en-US"/>
            </a:br>
            <a:r>
              <a:rPr lang="en-US"/>
              <a:t>Case Studies</a:t>
            </a:r>
          </a:p>
        </p:txBody>
      </p:sp>
      <p:sp>
        <p:nvSpPr>
          <p:cNvPr id="111" name="Text Placeholder 20">
            <a:extLst>
              <a:ext uri="{FF2B5EF4-FFF2-40B4-BE49-F238E27FC236}">
                <a16:creationId xmlns:a16="http://schemas.microsoft.com/office/drawing/2014/main" id="{4F80B47D-34AF-6A7F-78D6-1306A9017E1D}"/>
              </a:ext>
            </a:extLst>
          </p:cNvPr>
          <p:cNvSpPr>
            <a:spLocks noGrp="1"/>
          </p:cNvSpPr>
          <p:nvPr>
            <p:ph type="body" sz="quarter" idx="69"/>
          </p:nvPr>
        </p:nvSpPr>
        <p:spPr>
          <a:xfrm>
            <a:off x="3441979" y="4647583"/>
            <a:ext cx="2509375" cy="270168"/>
          </a:xfrm>
        </p:spPr>
        <p:txBody>
          <a:bodyPr/>
          <a:lstStyle/>
          <a:p>
            <a:r>
              <a:rPr lang="en-US"/>
              <a:t>Books</a:t>
            </a:r>
          </a:p>
        </p:txBody>
      </p:sp>
      <p:sp>
        <p:nvSpPr>
          <p:cNvPr id="112" name="Text Placeholder 21">
            <a:extLst>
              <a:ext uri="{FF2B5EF4-FFF2-40B4-BE49-F238E27FC236}">
                <a16:creationId xmlns:a16="http://schemas.microsoft.com/office/drawing/2014/main" id="{EBD02B7E-89F8-8D28-DEE1-586085E19BB2}"/>
              </a:ext>
            </a:extLst>
          </p:cNvPr>
          <p:cNvSpPr>
            <a:spLocks noGrp="1"/>
          </p:cNvSpPr>
          <p:nvPr>
            <p:ph type="body" sz="quarter" idx="70"/>
          </p:nvPr>
        </p:nvSpPr>
        <p:spPr>
          <a:xfrm>
            <a:off x="6247059" y="4647582"/>
            <a:ext cx="2509375" cy="270168"/>
          </a:xfrm>
        </p:spPr>
        <p:txBody>
          <a:bodyPr/>
          <a:lstStyle/>
          <a:p>
            <a:r>
              <a:rPr lang="en-US"/>
              <a:t>Videos</a:t>
            </a:r>
          </a:p>
        </p:txBody>
      </p:sp>
      <p:sp>
        <p:nvSpPr>
          <p:cNvPr id="113" name="Text Placeholder 6">
            <a:extLst>
              <a:ext uri="{FF2B5EF4-FFF2-40B4-BE49-F238E27FC236}">
                <a16:creationId xmlns:a16="http://schemas.microsoft.com/office/drawing/2014/main" id="{5B3CF20D-FC1D-D4E2-149E-EEBB336AB869}"/>
              </a:ext>
            </a:extLst>
          </p:cNvPr>
          <p:cNvSpPr txBox="1">
            <a:spLocks/>
          </p:cNvSpPr>
          <p:nvPr/>
        </p:nvSpPr>
        <p:spPr>
          <a:xfrm>
            <a:off x="9029373" y="2716213"/>
            <a:ext cx="2509375" cy="107950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venir Next LT Pro"/>
                <a:ea typeface="+mn-ea"/>
                <a:cs typeface="+mn-cs"/>
              </a:rPr>
              <a:t>Thousands of reports from providers including EIU, J.P. Morgan, Fitch Solutions, and Plunkett</a:t>
            </a:r>
          </a:p>
        </p:txBody>
      </p:sp>
      <p:sp>
        <p:nvSpPr>
          <p:cNvPr id="114" name="Text Placeholder 9">
            <a:extLst>
              <a:ext uri="{FF2B5EF4-FFF2-40B4-BE49-F238E27FC236}">
                <a16:creationId xmlns:a16="http://schemas.microsoft.com/office/drawing/2014/main" id="{6DBF953A-6816-E7AB-121B-3805A1F37DF8}"/>
              </a:ext>
            </a:extLst>
          </p:cNvPr>
          <p:cNvSpPr txBox="1">
            <a:spLocks/>
          </p:cNvSpPr>
          <p:nvPr/>
        </p:nvSpPr>
        <p:spPr>
          <a:xfrm>
            <a:off x="9029373" y="5015882"/>
            <a:ext cx="2509375" cy="107950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Avenir Next LT Pro"/>
                <a:ea typeface="+mn-ea"/>
                <a:cs typeface="+mn-cs"/>
              </a:rPr>
              <a:t>Unique insight from over 55,000 dissertations and theses</a:t>
            </a:r>
          </a:p>
        </p:txBody>
      </p:sp>
      <p:sp>
        <p:nvSpPr>
          <p:cNvPr id="115" name="Picture Placeholder 12">
            <a:extLst>
              <a:ext uri="{FF2B5EF4-FFF2-40B4-BE49-F238E27FC236}">
                <a16:creationId xmlns:a16="http://schemas.microsoft.com/office/drawing/2014/main" id="{592AAC43-0FB5-726F-4BBD-1DCFDBFF2302}"/>
              </a:ext>
            </a:extLst>
          </p:cNvPr>
          <p:cNvSpPr txBox="1">
            <a:spLocks/>
          </p:cNvSpPr>
          <p:nvPr/>
        </p:nvSpPr>
        <p:spPr>
          <a:xfrm>
            <a:off x="9029373" y="1815305"/>
            <a:ext cx="282236" cy="36036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900"/>
              </a:spcBef>
              <a:buFont typeface="Arial" panose="020B0604020202020204" pitchFamily="34" charset="0"/>
              <a:buNone/>
              <a:defRPr sz="1000" kern="1200">
                <a:solidFill>
                  <a:schemeClr val="accent2"/>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B175E1"/>
              </a:solidFill>
              <a:effectLst/>
              <a:uLnTx/>
              <a:uFillTx/>
              <a:latin typeface="Avenir Next LT Pro"/>
              <a:ea typeface="+mn-ea"/>
              <a:cs typeface="+mn-cs"/>
            </a:endParaRPr>
          </a:p>
        </p:txBody>
      </p:sp>
      <p:sp>
        <p:nvSpPr>
          <p:cNvPr id="116" name="Picture Placeholder 15">
            <a:extLst>
              <a:ext uri="{FF2B5EF4-FFF2-40B4-BE49-F238E27FC236}">
                <a16:creationId xmlns:a16="http://schemas.microsoft.com/office/drawing/2014/main" id="{B3E5F4B2-E35C-76DC-1615-3DCF6378FA76}"/>
              </a:ext>
            </a:extLst>
          </p:cNvPr>
          <p:cNvSpPr txBox="1">
            <a:spLocks/>
          </p:cNvSpPr>
          <p:nvPr/>
        </p:nvSpPr>
        <p:spPr>
          <a:xfrm>
            <a:off x="9066133" y="4049397"/>
            <a:ext cx="282236" cy="360362"/>
          </a:xfrm>
          <a:prstGeom prst="rect">
            <a:avLst/>
          </a:prstGeom>
          <a:noFill/>
        </p:spPr>
        <p:txBody>
          <a:bodyPr vert="horz" lIns="0" tIns="0" rIns="0" bIns="0" rtlCol="0" anchor="ctr" anchorCtr="0">
            <a:noAutofit/>
          </a:bodyPr>
          <a:lstStyle>
            <a:lvl1pPr marL="0" indent="0" algn="ctr" defTabSz="914400" rtl="0" eaLnBrk="1" latinLnBrk="0" hangingPunct="1">
              <a:lnSpc>
                <a:spcPct val="100000"/>
              </a:lnSpc>
              <a:spcBef>
                <a:spcPts val="900"/>
              </a:spcBef>
              <a:buFont typeface="Arial" panose="020B0604020202020204" pitchFamily="34" charset="0"/>
              <a:buNone/>
              <a:defRPr sz="1000" kern="1200">
                <a:solidFill>
                  <a:schemeClr val="accent2"/>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B175E1"/>
              </a:solidFill>
              <a:effectLst/>
              <a:uLnTx/>
              <a:uFillTx/>
              <a:latin typeface="Avenir Next LT Pro"/>
              <a:ea typeface="+mn-ea"/>
              <a:cs typeface="+mn-cs"/>
            </a:endParaRPr>
          </a:p>
        </p:txBody>
      </p:sp>
      <p:sp>
        <p:nvSpPr>
          <p:cNvPr id="117" name="Text Placeholder 18">
            <a:extLst>
              <a:ext uri="{FF2B5EF4-FFF2-40B4-BE49-F238E27FC236}">
                <a16:creationId xmlns:a16="http://schemas.microsoft.com/office/drawing/2014/main" id="{9006028A-A8B0-EF8F-B467-D15DBCD9D9CD}"/>
              </a:ext>
            </a:extLst>
          </p:cNvPr>
          <p:cNvSpPr txBox="1">
            <a:spLocks/>
          </p:cNvSpPr>
          <p:nvPr/>
        </p:nvSpPr>
        <p:spPr>
          <a:xfrm>
            <a:off x="9027785" y="2354265"/>
            <a:ext cx="2707781" cy="270168"/>
          </a:xfrm>
          <a:prstGeom prst="rect">
            <a:avLst/>
          </a:prstGeom>
        </p:spPr>
        <p:txBody>
          <a:bodyPr vert="horz" lIns="0" tIns="0" rIns="0" bIns="0" rtlCol="0" anchor="b" anchorCtr="0">
            <a:noAutofit/>
          </a:bodyPr>
          <a:lstStyle>
            <a:lvl1pPr marL="0" indent="0" algn="l" defTabSz="914400" rtl="0" eaLnBrk="1" latinLnBrk="0" hangingPunct="1">
              <a:lnSpc>
                <a:spcPct val="85000"/>
              </a:lnSpc>
              <a:spcBef>
                <a:spcPts val="900"/>
              </a:spcBef>
              <a:buFont typeface="Arial" panose="020B0604020202020204" pitchFamily="34" charset="0"/>
              <a:buNone/>
              <a:defRPr sz="1800" kern="1200">
                <a:solidFill>
                  <a:schemeClr val="accent2"/>
                </a:solidFill>
                <a:latin typeface="+mj-lt"/>
                <a:ea typeface="+mn-ea"/>
                <a:cs typeface="+mn-cs"/>
              </a:defRPr>
            </a:lvl1pPr>
            <a:lvl2pPr marL="180000" indent="0" algn="ctr" defTabSz="914400" rtl="0" eaLnBrk="1" latinLnBrk="0" hangingPunct="1">
              <a:lnSpc>
                <a:spcPct val="100000"/>
              </a:lnSpc>
              <a:spcBef>
                <a:spcPts val="900"/>
              </a:spcBef>
              <a:buFont typeface="Arial" panose="020B0604020202020204" pitchFamily="34" charset="0"/>
              <a:buNone/>
              <a:defRPr sz="1800" kern="1200">
                <a:solidFill>
                  <a:schemeClr val="bg1"/>
                </a:solidFill>
                <a:latin typeface="+mn-lt"/>
                <a:ea typeface="+mn-ea"/>
                <a:cs typeface="+mn-cs"/>
              </a:defRPr>
            </a:lvl2pPr>
            <a:lvl3pPr marL="360000" indent="0" algn="ctr" defTabSz="914400" rtl="0" eaLnBrk="1" latinLnBrk="0" hangingPunct="1">
              <a:lnSpc>
                <a:spcPct val="100000"/>
              </a:lnSpc>
              <a:spcBef>
                <a:spcPts val="900"/>
              </a:spcBef>
              <a:buFont typeface="Wingdings" panose="05000000000000000000" pitchFamily="2" charset="2"/>
              <a:buNone/>
              <a:defRPr sz="1800" kern="1200">
                <a:solidFill>
                  <a:schemeClr val="bg1"/>
                </a:solidFill>
                <a:latin typeface="+mn-lt"/>
                <a:ea typeface="+mn-ea"/>
                <a:cs typeface="+mn-cs"/>
              </a:defRPr>
            </a:lvl3pPr>
            <a:lvl4pPr marL="0" indent="0" algn="ctr" defTabSz="914400" rtl="0" eaLnBrk="1" latinLnBrk="0" hangingPunct="1">
              <a:lnSpc>
                <a:spcPct val="100000"/>
              </a:lnSpc>
              <a:spcBef>
                <a:spcPts val="900"/>
              </a:spcBef>
              <a:buClr>
                <a:schemeClr val="tx1"/>
              </a:buClr>
              <a:buFont typeface="Courier New" panose="02070309020205020404" pitchFamily="49" charset="0"/>
              <a:buNone/>
              <a:defRPr sz="1800" kern="1200">
                <a:solidFill>
                  <a:schemeClr val="bg1"/>
                </a:solidFill>
                <a:latin typeface="+mn-lt"/>
                <a:ea typeface="+mn-ea"/>
                <a:cs typeface="+mn-cs"/>
              </a:defRPr>
            </a:lvl4pPr>
            <a:lvl5pPr marL="180000" indent="0" algn="ctr" defTabSz="914400" rtl="0" eaLnBrk="1" latinLnBrk="0" hangingPunct="1">
              <a:lnSpc>
                <a:spcPct val="100000"/>
              </a:lnSpc>
              <a:spcBef>
                <a:spcPts val="900"/>
              </a:spcBef>
              <a:buClr>
                <a:schemeClr val="tx1"/>
              </a:buClr>
              <a:buFont typeface="Avenir Next LT Pro" panose="020B0504020202020204" pitchFamily="34" charset="0"/>
              <a:buNone/>
              <a:defRPr sz="1800" kern="1200">
                <a:solidFill>
                  <a:schemeClr val="bg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B175E1"/>
                </a:solidFill>
                <a:effectLst/>
                <a:uLnTx/>
                <a:uFillTx/>
                <a:latin typeface="Avenir Next LT Pro Demi"/>
                <a:ea typeface="+mn-ea"/>
                <a:cs typeface="+mn-cs"/>
              </a:rPr>
              <a:t>Market, Country, Industry &amp; Analyst Reports</a:t>
            </a:r>
          </a:p>
        </p:txBody>
      </p:sp>
      <p:sp>
        <p:nvSpPr>
          <p:cNvPr id="118" name="Text Placeholder 21">
            <a:extLst>
              <a:ext uri="{FF2B5EF4-FFF2-40B4-BE49-F238E27FC236}">
                <a16:creationId xmlns:a16="http://schemas.microsoft.com/office/drawing/2014/main" id="{4C333C15-7447-9262-1948-D73F37C7555E}"/>
              </a:ext>
            </a:extLst>
          </p:cNvPr>
          <p:cNvSpPr txBox="1">
            <a:spLocks/>
          </p:cNvSpPr>
          <p:nvPr/>
        </p:nvSpPr>
        <p:spPr>
          <a:xfrm>
            <a:off x="9027785" y="4647583"/>
            <a:ext cx="2509375" cy="270168"/>
          </a:xfrm>
          <a:prstGeom prst="rect">
            <a:avLst/>
          </a:prstGeom>
        </p:spPr>
        <p:txBody>
          <a:bodyPr vert="horz" lIns="0" tIns="0" rIns="0" bIns="0" rtlCol="0" anchor="b" anchorCtr="0">
            <a:noAutofit/>
          </a:bodyPr>
          <a:lstStyle>
            <a:lvl1pPr marL="0" indent="0" algn="l" defTabSz="914400" rtl="0" eaLnBrk="1" latinLnBrk="0" hangingPunct="1">
              <a:lnSpc>
                <a:spcPct val="85000"/>
              </a:lnSpc>
              <a:spcBef>
                <a:spcPts val="900"/>
              </a:spcBef>
              <a:buFont typeface="Arial" panose="020B0604020202020204" pitchFamily="34" charset="0"/>
              <a:buNone/>
              <a:defRPr sz="1800" kern="1200">
                <a:solidFill>
                  <a:schemeClr val="accent2"/>
                </a:solidFill>
                <a:latin typeface="+mj-lt"/>
                <a:ea typeface="+mn-ea"/>
                <a:cs typeface="+mn-cs"/>
              </a:defRPr>
            </a:lvl1pPr>
            <a:lvl2pPr marL="180000" indent="0" algn="ctr" defTabSz="914400" rtl="0" eaLnBrk="1" latinLnBrk="0" hangingPunct="1">
              <a:lnSpc>
                <a:spcPct val="100000"/>
              </a:lnSpc>
              <a:spcBef>
                <a:spcPts val="900"/>
              </a:spcBef>
              <a:buFont typeface="Arial" panose="020B0604020202020204" pitchFamily="34" charset="0"/>
              <a:buNone/>
              <a:defRPr sz="1800" kern="1200">
                <a:solidFill>
                  <a:schemeClr val="bg1"/>
                </a:solidFill>
                <a:latin typeface="+mn-lt"/>
                <a:ea typeface="+mn-ea"/>
                <a:cs typeface="+mn-cs"/>
              </a:defRPr>
            </a:lvl2pPr>
            <a:lvl3pPr marL="360000" indent="0" algn="ctr" defTabSz="914400" rtl="0" eaLnBrk="1" latinLnBrk="0" hangingPunct="1">
              <a:lnSpc>
                <a:spcPct val="100000"/>
              </a:lnSpc>
              <a:spcBef>
                <a:spcPts val="900"/>
              </a:spcBef>
              <a:buFont typeface="Wingdings" panose="05000000000000000000" pitchFamily="2" charset="2"/>
              <a:buNone/>
              <a:defRPr sz="1800" kern="1200">
                <a:solidFill>
                  <a:schemeClr val="bg1"/>
                </a:solidFill>
                <a:latin typeface="+mn-lt"/>
                <a:ea typeface="+mn-ea"/>
                <a:cs typeface="+mn-cs"/>
              </a:defRPr>
            </a:lvl3pPr>
            <a:lvl4pPr marL="0" indent="0" algn="ctr" defTabSz="914400" rtl="0" eaLnBrk="1" latinLnBrk="0" hangingPunct="1">
              <a:lnSpc>
                <a:spcPct val="100000"/>
              </a:lnSpc>
              <a:spcBef>
                <a:spcPts val="900"/>
              </a:spcBef>
              <a:buClr>
                <a:schemeClr val="tx1"/>
              </a:buClr>
              <a:buFont typeface="Courier New" panose="02070309020205020404" pitchFamily="49" charset="0"/>
              <a:buNone/>
              <a:defRPr sz="1800" kern="1200">
                <a:solidFill>
                  <a:schemeClr val="bg1"/>
                </a:solidFill>
                <a:latin typeface="+mn-lt"/>
                <a:ea typeface="+mn-ea"/>
                <a:cs typeface="+mn-cs"/>
              </a:defRPr>
            </a:lvl4pPr>
            <a:lvl5pPr marL="180000" indent="0" algn="ctr" defTabSz="914400" rtl="0" eaLnBrk="1" latinLnBrk="0" hangingPunct="1">
              <a:lnSpc>
                <a:spcPct val="100000"/>
              </a:lnSpc>
              <a:spcBef>
                <a:spcPts val="900"/>
              </a:spcBef>
              <a:buClr>
                <a:schemeClr val="tx1"/>
              </a:buClr>
              <a:buFont typeface="Avenir Next LT Pro" panose="020B0504020202020204" pitchFamily="34" charset="0"/>
              <a:buNone/>
              <a:defRPr sz="1800" kern="1200">
                <a:solidFill>
                  <a:schemeClr val="bg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B175E1"/>
                </a:solidFill>
                <a:effectLst/>
                <a:uLnTx/>
                <a:uFillTx/>
                <a:latin typeface="Avenir Next LT Pro Demi"/>
                <a:ea typeface="+mn-ea"/>
                <a:cs typeface="+mn-cs"/>
              </a:rPr>
              <a:t>Dissertations</a:t>
            </a:r>
          </a:p>
        </p:txBody>
      </p:sp>
      <p:pic>
        <p:nvPicPr>
          <p:cNvPr id="119" name="Picture 118">
            <a:extLst>
              <a:ext uri="{FF2B5EF4-FFF2-40B4-BE49-F238E27FC236}">
                <a16:creationId xmlns:a16="http://schemas.microsoft.com/office/drawing/2014/main" id="{09386F8C-2987-F19D-EDDA-0D77F70CA4E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6534" y="1742919"/>
            <a:ext cx="356616" cy="356616"/>
          </a:xfrm>
          <a:prstGeom prst="rect">
            <a:avLst/>
          </a:prstGeom>
        </p:spPr>
      </p:pic>
      <p:pic>
        <p:nvPicPr>
          <p:cNvPr id="120" name="Picture 119">
            <a:extLst>
              <a:ext uri="{FF2B5EF4-FFF2-40B4-BE49-F238E27FC236}">
                <a16:creationId xmlns:a16="http://schemas.microsoft.com/office/drawing/2014/main" id="{3BA62177-41B5-9151-51FF-587DE8AC2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78735" y="1742919"/>
            <a:ext cx="356616" cy="356616"/>
          </a:xfrm>
          <a:prstGeom prst="rect">
            <a:avLst/>
          </a:prstGeom>
        </p:spPr>
      </p:pic>
      <p:pic>
        <p:nvPicPr>
          <p:cNvPr id="121" name="Picture Placeholder 45">
            <a:extLst>
              <a:ext uri="{FF2B5EF4-FFF2-40B4-BE49-F238E27FC236}">
                <a16:creationId xmlns:a16="http://schemas.microsoft.com/office/drawing/2014/main" id="{BDFF2229-B555-6784-37B2-DF793C22618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943466" y="4107833"/>
            <a:ext cx="360362" cy="360362"/>
          </a:xfrm>
          <a:prstGeom prst="rect">
            <a:avLst/>
          </a:prstGeom>
          <a:noFill/>
        </p:spPr>
      </p:pic>
      <p:pic>
        <p:nvPicPr>
          <p:cNvPr id="122" name="Picture 121">
            <a:extLst>
              <a:ext uri="{FF2B5EF4-FFF2-40B4-BE49-F238E27FC236}">
                <a16:creationId xmlns:a16="http://schemas.microsoft.com/office/drawing/2014/main" id="{631798AE-50CC-E40C-4E9A-8A1D1740655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10900" y="4028872"/>
            <a:ext cx="356616" cy="356616"/>
          </a:xfrm>
          <a:prstGeom prst="rect">
            <a:avLst/>
          </a:prstGeom>
        </p:spPr>
      </p:pic>
      <p:pic>
        <p:nvPicPr>
          <p:cNvPr id="123" name="Picture Placeholder 42">
            <a:extLst>
              <a:ext uri="{FF2B5EF4-FFF2-40B4-BE49-F238E27FC236}">
                <a16:creationId xmlns:a16="http://schemas.microsoft.com/office/drawing/2014/main" id="{18BBDDC4-B48A-1F62-8AC5-25571137121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441979" y="4025126"/>
            <a:ext cx="360362" cy="360362"/>
          </a:xfrm>
          <a:prstGeom prst="rect">
            <a:avLst/>
          </a:prstGeom>
          <a:noFill/>
        </p:spPr>
      </p:pic>
      <p:pic>
        <p:nvPicPr>
          <p:cNvPr id="124" name="Picture Placeholder 46">
            <a:extLst>
              <a:ext uri="{FF2B5EF4-FFF2-40B4-BE49-F238E27FC236}">
                <a16:creationId xmlns:a16="http://schemas.microsoft.com/office/drawing/2014/main" id="{ADCF1B18-2BBC-29EC-E5D6-1357A0CD783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943466" y="1684930"/>
            <a:ext cx="360362" cy="360362"/>
          </a:xfrm>
          <a:prstGeom prst="rect">
            <a:avLst/>
          </a:prstGeom>
          <a:noFill/>
        </p:spPr>
      </p:pic>
      <p:pic>
        <p:nvPicPr>
          <p:cNvPr id="125" name="Picture Placeholder 135">
            <a:extLst>
              <a:ext uri="{FF2B5EF4-FFF2-40B4-BE49-F238E27FC236}">
                <a16:creationId xmlns:a16="http://schemas.microsoft.com/office/drawing/2014/main" id="{18607289-3050-1836-6E30-98D8C68EA280}"/>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92207" y="3982663"/>
            <a:ext cx="360362" cy="360362"/>
          </a:xfrm>
          <a:prstGeom prst="rect">
            <a:avLst/>
          </a:prstGeom>
          <a:noFill/>
        </p:spPr>
      </p:pic>
      <p:pic>
        <p:nvPicPr>
          <p:cNvPr id="126" name="Graphic 125" descr="Newspaper with solid fill">
            <a:extLst>
              <a:ext uri="{FF2B5EF4-FFF2-40B4-BE49-F238E27FC236}">
                <a16:creationId xmlns:a16="http://schemas.microsoft.com/office/drawing/2014/main" id="{29CED656-B108-DD3B-E0EC-F2AEF0FB68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83065" y="1693459"/>
            <a:ext cx="468951" cy="468951"/>
          </a:xfrm>
          <a:prstGeom prst="rect">
            <a:avLst/>
          </a:prstGeom>
        </p:spPr>
      </p:pic>
      <p:sp>
        <p:nvSpPr>
          <p:cNvPr id="5" name="Slide Number Placeholder 1">
            <a:extLst>
              <a:ext uri="{FF2B5EF4-FFF2-40B4-BE49-F238E27FC236}">
                <a16:creationId xmlns:a16="http://schemas.microsoft.com/office/drawing/2014/main" id="{3C97815A-8ACA-F9D3-F9C0-CA5CADEC1055}"/>
              </a:ext>
            </a:extLst>
          </p:cNvPr>
          <p:cNvSpPr>
            <a:spLocks noGrp="1"/>
          </p:cNvSpPr>
          <p:nvPr>
            <p:ph type="sldNum" sz="quarter" idx="11"/>
          </p:nvPr>
        </p:nvSpPr>
        <p:spPr>
          <a:xfrm>
            <a:off x="11811000" y="6348354"/>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580260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6"/>
          <p:cNvSpPr>
            <a:spLocks noGrp="1"/>
          </p:cNvSpPr>
          <p:nvPr>
            <p:ph type="title"/>
          </p:nvPr>
        </p:nvSpPr>
        <p:spPr>
          <a:xfrm>
            <a:off x="550864" y="368828"/>
            <a:ext cx="8281986" cy="387798"/>
          </a:xfrm>
        </p:spPr>
        <p:txBody>
          <a:bodyPr>
            <a:normAutofit/>
          </a:bodyPr>
          <a:lstStyle/>
          <a:p>
            <a:r>
              <a:rPr lang="en-US"/>
              <a:t>Important Scholarly Publishers</a:t>
            </a:r>
          </a:p>
        </p:txBody>
      </p:sp>
      <p:graphicFrame>
        <p:nvGraphicFramePr>
          <p:cNvPr id="15" name="Table 14">
            <a:extLst>
              <a:ext uri="{FF2B5EF4-FFF2-40B4-BE49-F238E27FC236}">
                <a16:creationId xmlns:a16="http://schemas.microsoft.com/office/drawing/2014/main" id="{A6FE1114-6F89-183C-547C-468C3215432A}"/>
              </a:ext>
            </a:extLst>
          </p:cNvPr>
          <p:cNvGraphicFramePr>
            <a:graphicFrameLocks noGrp="1"/>
          </p:cNvGraphicFramePr>
          <p:nvPr/>
        </p:nvGraphicFramePr>
        <p:xfrm>
          <a:off x="546100" y="1219201"/>
          <a:ext cx="11095038" cy="4851949"/>
        </p:xfrm>
        <a:graphic>
          <a:graphicData uri="http://schemas.openxmlformats.org/drawingml/2006/table">
            <a:tbl>
              <a:tblPr firstRow="1" bandRow="1">
                <a:effectLst>
                  <a:outerShdw blurRad="50800" algn="ctr" rotWithShape="0">
                    <a:prstClr val="black">
                      <a:alpha val="5000"/>
                    </a:prstClr>
                  </a:outerShdw>
                </a:effectLst>
                <a:tableStyleId>{5C22544A-7EE6-4342-B048-85BDC9FD1C3A}</a:tableStyleId>
              </a:tblPr>
              <a:tblGrid>
                <a:gridCol w="3698346">
                  <a:extLst>
                    <a:ext uri="{9D8B030D-6E8A-4147-A177-3AD203B41FA5}">
                      <a16:colId xmlns:a16="http://schemas.microsoft.com/office/drawing/2014/main" val="2875401123"/>
                    </a:ext>
                  </a:extLst>
                </a:gridCol>
                <a:gridCol w="3698346">
                  <a:extLst>
                    <a:ext uri="{9D8B030D-6E8A-4147-A177-3AD203B41FA5}">
                      <a16:colId xmlns:a16="http://schemas.microsoft.com/office/drawing/2014/main" val="2685970187"/>
                    </a:ext>
                  </a:extLst>
                </a:gridCol>
                <a:gridCol w="3698346">
                  <a:extLst>
                    <a:ext uri="{9D8B030D-6E8A-4147-A177-3AD203B41FA5}">
                      <a16:colId xmlns:a16="http://schemas.microsoft.com/office/drawing/2014/main" val="2610481426"/>
                    </a:ext>
                  </a:extLst>
                </a:gridCol>
              </a:tblGrid>
              <a:tr h="59508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bg2"/>
                          </a:solidFill>
                        </a:rPr>
                        <a:t>Over 2,600 full-text scholarly journals from publishers such as</a:t>
                      </a:r>
                      <a:endParaRPr lang="en-US" sz="1800">
                        <a:solidFill>
                          <a:schemeClr val="bg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hMerge="1">
                  <a:txBody>
                    <a:bodyPr/>
                    <a:lstStyle/>
                    <a:p>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hMerge="1">
                  <a:txBody>
                    <a:bodyPr/>
                    <a:lstStyle/>
                    <a:p>
                      <a:endParaRPr lang="en-US"/>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85806556"/>
                  </a:ext>
                </a:extLst>
              </a:tr>
              <a:tr h="2128432">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1765156"/>
                  </a:ext>
                </a:extLst>
              </a:tr>
              <a:tr h="2128432">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28612607"/>
                  </a:ext>
                </a:extLst>
              </a:tr>
            </a:tbl>
          </a:graphicData>
        </a:graphic>
      </p:graphicFrame>
      <p:pic>
        <p:nvPicPr>
          <p:cNvPr id="17" name="Picture 6" descr="Springer Logo PNG Transparent &amp; SVG Vector - Freebie Supply">
            <a:extLst>
              <a:ext uri="{FF2B5EF4-FFF2-40B4-BE49-F238E27FC236}">
                <a16:creationId xmlns:a16="http://schemas.microsoft.com/office/drawing/2014/main" id="{EF1446E7-627F-4731-7553-58E581B2DE0D}"/>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924308" y="4687480"/>
            <a:ext cx="2338620" cy="6461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merald-publishing-logo - ScienceOpen Blog">
            <a:extLst>
              <a:ext uri="{FF2B5EF4-FFF2-40B4-BE49-F238E27FC236}">
                <a16:creationId xmlns:a16="http://schemas.microsoft.com/office/drawing/2014/main" id="{86BC2593-4DDE-5783-2F09-F864080F972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4822" y="2409882"/>
            <a:ext cx="2337592" cy="9590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Author Services | How to publish a journal article - step by step guides">
            <a:extLst>
              <a:ext uri="{FF2B5EF4-FFF2-40B4-BE49-F238E27FC236}">
                <a16:creationId xmlns:a16="http://schemas.microsoft.com/office/drawing/2014/main" id="{5AAF00C4-B767-3974-DDE2-FE18D67977F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46607" y="2595570"/>
            <a:ext cx="2490714" cy="5876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www.phd2published.com/wp-content/uploads/2010/09/Palgrave-logo.jpg">
            <a:extLst>
              <a:ext uri="{FF2B5EF4-FFF2-40B4-BE49-F238E27FC236}">
                <a16:creationId xmlns:a16="http://schemas.microsoft.com/office/drawing/2014/main" id="{22EFEC1C-941E-56B5-8D3E-FCA8829AD80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48646" y="2483223"/>
            <a:ext cx="1493252" cy="8123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T Sloan Management Review – Medium">
            <a:extLst>
              <a:ext uri="{FF2B5EF4-FFF2-40B4-BE49-F238E27FC236}">
                <a16:creationId xmlns:a16="http://schemas.microsoft.com/office/drawing/2014/main" id="{1AFA2603-3961-5FDD-844F-D04D1E3D6FA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29810" y="4735571"/>
            <a:ext cx="1930924" cy="5499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http://esscirc2013.imt.ro/images/exhibition/CUP_Colour_logo2.jpg">
            <a:extLst>
              <a:ext uri="{FF2B5EF4-FFF2-40B4-BE49-F238E27FC236}">
                <a16:creationId xmlns:a16="http://schemas.microsoft.com/office/drawing/2014/main" id="{3E7FA9AB-9E47-5D51-34D2-2EF1F2F7CFC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8484550" y="4733367"/>
            <a:ext cx="2614830" cy="55439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CBAC45-BC80-8C43-6E26-667F457C9C4F}"/>
              </a:ext>
            </a:extLst>
          </p:cNvPr>
          <p:cNvSpPr>
            <a:spLocks noGrp="1"/>
          </p:cNvSpPr>
          <p:nvPr>
            <p:ph type="sldNum" sz="quarter" idx="11"/>
          </p:nvPr>
        </p:nvSpPr>
        <p:spPr/>
        <p:txBody>
          <a:bodyPr/>
          <a:lstStyle/>
          <a:p>
            <a:fld id="{F59CD943-D024-467A-B36E-F11E1285ED75}" type="slidenum">
              <a:rPr lang="en-GB" smtClean="0"/>
              <a:pPr/>
              <a:t>8</a:t>
            </a:fld>
            <a:endParaRPr lang="en-GB"/>
          </a:p>
        </p:txBody>
      </p:sp>
    </p:spTree>
    <p:extLst>
      <p:ext uri="{BB962C8B-B14F-4D97-AF65-F5344CB8AC3E}">
        <p14:creationId xmlns:p14="http://schemas.microsoft.com/office/powerpoint/2010/main" val="3243905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6"/>
          <p:cNvSpPr>
            <a:spLocks noGrp="1"/>
          </p:cNvSpPr>
          <p:nvPr>
            <p:ph type="title"/>
          </p:nvPr>
        </p:nvSpPr>
        <p:spPr>
          <a:xfrm>
            <a:off x="550864" y="368828"/>
            <a:ext cx="8281986" cy="387798"/>
          </a:xfrm>
        </p:spPr>
        <p:txBody>
          <a:bodyPr>
            <a:normAutofit/>
          </a:bodyPr>
          <a:lstStyle/>
          <a:p>
            <a:r>
              <a:rPr lang="en-US"/>
              <a:t>Key Scholarly Titles</a:t>
            </a:r>
          </a:p>
        </p:txBody>
      </p:sp>
      <p:graphicFrame>
        <p:nvGraphicFramePr>
          <p:cNvPr id="26" name="Table 25">
            <a:extLst>
              <a:ext uri="{FF2B5EF4-FFF2-40B4-BE49-F238E27FC236}">
                <a16:creationId xmlns:a16="http://schemas.microsoft.com/office/drawing/2014/main" id="{82E286E4-612B-07DF-813B-135A9C8CD7B2}"/>
              </a:ext>
            </a:extLst>
          </p:cNvPr>
          <p:cNvGraphicFramePr>
            <a:graphicFrameLocks noGrp="1"/>
          </p:cNvGraphicFramePr>
          <p:nvPr/>
        </p:nvGraphicFramePr>
        <p:xfrm>
          <a:off x="546100" y="1219201"/>
          <a:ext cx="11095040" cy="4851949"/>
        </p:xfrm>
        <a:graphic>
          <a:graphicData uri="http://schemas.openxmlformats.org/drawingml/2006/table">
            <a:tbl>
              <a:tblPr firstRow="1" bandRow="1">
                <a:effectLst>
                  <a:outerShdw blurRad="50800" algn="ctr" rotWithShape="0">
                    <a:prstClr val="black">
                      <a:alpha val="5000"/>
                    </a:prstClr>
                  </a:outerShdw>
                </a:effectLst>
                <a:tableStyleId>{5C22544A-7EE6-4342-B048-85BDC9FD1C3A}</a:tableStyleId>
              </a:tblPr>
              <a:tblGrid>
                <a:gridCol w="2773760">
                  <a:extLst>
                    <a:ext uri="{9D8B030D-6E8A-4147-A177-3AD203B41FA5}">
                      <a16:colId xmlns:a16="http://schemas.microsoft.com/office/drawing/2014/main" val="2875401123"/>
                    </a:ext>
                  </a:extLst>
                </a:gridCol>
                <a:gridCol w="2773760">
                  <a:extLst>
                    <a:ext uri="{9D8B030D-6E8A-4147-A177-3AD203B41FA5}">
                      <a16:colId xmlns:a16="http://schemas.microsoft.com/office/drawing/2014/main" val="2685970187"/>
                    </a:ext>
                  </a:extLst>
                </a:gridCol>
                <a:gridCol w="2773760">
                  <a:extLst>
                    <a:ext uri="{9D8B030D-6E8A-4147-A177-3AD203B41FA5}">
                      <a16:colId xmlns:a16="http://schemas.microsoft.com/office/drawing/2014/main" val="1447331957"/>
                    </a:ext>
                  </a:extLst>
                </a:gridCol>
                <a:gridCol w="2773760">
                  <a:extLst>
                    <a:ext uri="{9D8B030D-6E8A-4147-A177-3AD203B41FA5}">
                      <a16:colId xmlns:a16="http://schemas.microsoft.com/office/drawing/2014/main" val="2610481426"/>
                    </a:ext>
                  </a:extLst>
                </a:gridCol>
              </a:tblGrid>
              <a:tr h="59508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a:solidFill>
                            <a:schemeClr val="bg2"/>
                          </a:solidFill>
                        </a:rPr>
                        <a:t>Including</a:t>
                      </a:r>
                      <a:endParaRPr lang="en-US" sz="1800">
                        <a:solidFill>
                          <a:schemeClr val="bg2"/>
                        </a:solidFill>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hMerge="1">
                  <a:txBody>
                    <a:bodyPr/>
                    <a:lstStyle/>
                    <a:p>
                      <a:endParaRPr lang="en-US"/>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85806556"/>
                  </a:ext>
                </a:extLst>
              </a:tr>
              <a:tr h="2128432">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2"/>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1765156"/>
                  </a:ext>
                </a:extLst>
              </a:tr>
              <a:tr h="2128432">
                <a:tc>
                  <a:txBody>
                    <a:bodyPr/>
                    <a:lstStyle/>
                    <a:p>
                      <a:endParaRPr lang="en-US">
                        <a:solidFill>
                          <a:schemeClr val="tx1"/>
                        </a:solidFill>
                      </a:endParaRPr>
                    </a:p>
                  </a:txBody>
                  <a:tcP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endParaRPr lang="en-US">
                        <a:solidFill>
                          <a:schemeClr val="tx1"/>
                        </a:solidFill>
                      </a:endParaRPr>
                    </a:p>
                  </a:txBody>
                  <a:tcP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28612607"/>
                  </a:ext>
                </a:extLst>
              </a:tr>
            </a:tbl>
          </a:graphicData>
        </a:graphic>
      </p:graphicFrame>
      <p:pic>
        <p:nvPicPr>
          <p:cNvPr id="27" name="Picture 26" descr="Journal of Business Ethics">
            <a:extLst>
              <a:ext uri="{FF2B5EF4-FFF2-40B4-BE49-F238E27FC236}">
                <a16:creationId xmlns:a16="http://schemas.microsoft.com/office/drawing/2014/main" id="{AEFDD9FA-31DA-7422-8373-BA90BDE84788}"/>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37728" y="2017836"/>
            <a:ext cx="1314972" cy="1743103"/>
          </a:xfrm>
          <a:prstGeom prst="rect">
            <a:avLst/>
          </a:prstGeom>
          <a:extLst>
            <a:ext uri="{909E8E84-426E-40DD-AFC4-6F175D3DCCD1}">
              <a14:hiddenFill xmlns:a14="http://schemas.microsoft.com/office/drawing/2010/main">
                <a:solidFill>
                  <a:srgbClr val="FFFFFF"/>
                </a:solidFill>
              </a14:hiddenFill>
            </a:ext>
          </a:extLst>
        </p:spPr>
      </p:pic>
      <p:pic>
        <p:nvPicPr>
          <p:cNvPr id="28" name="Picture 6" descr="http://1.bp.blogspot.com/-KEecBJ90slA/UGSnwiMMGXI/AAAAAAAAG5I/kLBAx4VrqhM/s1600/Portada+Mitsloan.jpg">
            <a:extLst>
              <a:ext uri="{FF2B5EF4-FFF2-40B4-BE49-F238E27FC236}">
                <a16:creationId xmlns:a16="http://schemas.microsoft.com/office/drawing/2014/main" id="{56948791-389C-F54C-EC5A-03316C2BD58C}"/>
              </a:ext>
            </a:extLst>
          </p:cNvPr>
          <p:cNvPicPr>
            <a:picLocks noChangeArrowheads="1"/>
          </p:cNvPicPr>
          <p:nvPr/>
        </p:nvPicPr>
        <p:blipFill rotWithShape="1">
          <a:blip r:embed="rId4" cstate="print">
            <a:extLst>
              <a:ext uri="{28A0092B-C50C-407E-A947-70E740481C1C}">
                <a14:useLocalDpi xmlns:a14="http://schemas.microsoft.com/office/drawing/2010/main"/>
              </a:ext>
            </a:extLst>
          </a:blip>
          <a:srcRect l="714" r="714"/>
          <a:stretch/>
        </p:blipFill>
        <p:spPr bwMode="auto">
          <a:xfrm>
            <a:off x="4034370" y="2017836"/>
            <a:ext cx="1314972" cy="1743103"/>
          </a:xfrm>
          <a:prstGeom prst="rect">
            <a:avLst/>
          </a:prstGeom>
          <a:extLst>
            <a:ext uri="{909E8E84-426E-40DD-AFC4-6F175D3DCCD1}">
              <a14:hiddenFill xmlns:a14="http://schemas.microsoft.com/office/drawing/2010/main">
                <a:solidFill>
                  <a:srgbClr val="FFFFFF"/>
                </a:solidFill>
              </a14:hiddenFill>
            </a:ext>
          </a:extLst>
        </p:spPr>
      </p:pic>
      <p:pic>
        <p:nvPicPr>
          <p:cNvPr id="29" name="Picture 2" descr="http://www.palgrave-journals.com/pal/images/journal-covers/jibs.gif">
            <a:extLst>
              <a:ext uri="{FF2B5EF4-FFF2-40B4-BE49-F238E27FC236}">
                <a16:creationId xmlns:a16="http://schemas.microsoft.com/office/drawing/2014/main" id="{486CB3F1-F397-DB11-CFC3-6FFADCAF1806}"/>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t="291" b="291"/>
          <a:stretch/>
        </p:blipFill>
        <p:spPr bwMode="auto">
          <a:xfrm>
            <a:off x="9596448" y="2017836"/>
            <a:ext cx="1314972" cy="1743103"/>
          </a:xfrm>
          <a:prstGeom prst="rect">
            <a:avLst/>
          </a:prstGeom>
          <a:extLst>
            <a:ext uri="{909E8E84-426E-40DD-AFC4-6F175D3DCCD1}">
              <a14:hiddenFill xmlns:a14="http://schemas.microsoft.com/office/drawing/2010/main">
                <a:solidFill>
                  <a:srgbClr val="FFFFFF"/>
                </a:solidFill>
              </a14:hiddenFill>
            </a:ext>
          </a:extLst>
        </p:spPr>
      </p:pic>
      <p:pic>
        <p:nvPicPr>
          <p:cNvPr id="31" name="Picture 2" descr="http://journals.cambridge.org/cover_images/WTR/WTR.jpg">
            <a:extLst>
              <a:ext uri="{FF2B5EF4-FFF2-40B4-BE49-F238E27FC236}">
                <a16:creationId xmlns:a16="http://schemas.microsoft.com/office/drawing/2014/main" id="{B4DA6D3A-32E5-18A9-96F5-D26385CE99A3}"/>
              </a:ext>
            </a:extLst>
          </p:cNvPr>
          <p:cNvPicPr>
            <a:picLocks noChangeArrowheads="1"/>
          </p:cNvPicPr>
          <p:nvPr/>
        </p:nvPicPr>
        <p:blipFill rotWithShape="1">
          <a:blip r:embed="rId6">
            <a:extLst>
              <a:ext uri="{28A0092B-C50C-407E-A947-70E740481C1C}">
                <a14:useLocalDpi xmlns:a14="http://schemas.microsoft.com/office/drawing/2010/main"/>
              </a:ext>
            </a:extLst>
          </a:blip>
          <a:srcRect t="3397" b="3397"/>
          <a:stretch/>
        </p:blipFill>
        <p:spPr bwMode="auto">
          <a:xfrm>
            <a:off x="9596448" y="4139011"/>
            <a:ext cx="1314972" cy="1743103"/>
          </a:xfrm>
          <a:prstGeom prst="rect">
            <a:avLst/>
          </a:prstGeom>
          <a:extLst>
            <a:ext uri="{909E8E84-426E-40DD-AFC4-6F175D3DCCD1}">
              <a14:hiddenFill xmlns:a14="http://schemas.microsoft.com/office/drawing/2010/main">
                <a:solidFill>
                  <a:srgbClr val="FFFFFF"/>
                </a:solidFill>
              </a14:hiddenFill>
            </a:ext>
          </a:extLst>
        </p:spPr>
      </p:pic>
      <p:pic>
        <p:nvPicPr>
          <p:cNvPr id="32" name="Picture 12" descr="http://images.amazon.com/images/P/B00006KKP2.01.LZZZZZZZ.jpg">
            <a:extLst>
              <a:ext uri="{FF2B5EF4-FFF2-40B4-BE49-F238E27FC236}">
                <a16:creationId xmlns:a16="http://schemas.microsoft.com/office/drawing/2014/main" id="{3B157DB1-9E56-ADAE-0AB5-CD84D760F2F0}"/>
              </a:ext>
            </a:extLst>
          </p:cNvPr>
          <p:cNvPicPr>
            <a:picLocks noChangeArrowheads="1"/>
          </p:cNvPicPr>
          <p:nvPr/>
        </p:nvPicPr>
        <p:blipFill rotWithShape="1">
          <a:blip r:embed="rId7" cstate="print">
            <a:extLst>
              <a:ext uri="{28A0092B-C50C-407E-A947-70E740481C1C}">
                <a14:useLocalDpi xmlns:a14="http://schemas.microsoft.com/office/drawing/2010/main"/>
              </a:ext>
            </a:extLst>
          </a:blip>
          <a:srcRect t="1905" b="1905"/>
          <a:stretch/>
        </p:blipFill>
        <p:spPr bwMode="auto">
          <a:xfrm>
            <a:off x="4034370" y="4139011"/>
            <a:ext cx="1314972" cy="1743103"/>
          </a:xfrm>
          <a:prstGeom prst="rect">
            <a:avLst/>
          </a:prstGeom>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C2441CD-40F4-761B-FF80-5147EA74E8FF}"/>
              </a:ext>
            </a:extLst>
          </p:cNvPr>
          <p:cNvPicPr>
            <a:picLocks/>
          </p:cNvPicPr>
          <p:nvPr/>
        </p:nvPicPr>
        <p:blipFill rotWithShape="1">
          <a:blip r:embed="rId8"/>
          <a:srcRect l="1241" r="1241"/>
          <a:stretch/>
        </p:blipFill>
        <p:spPr>
          <a:xfrm>
            <a:off x="6804725" y="4139011"/>
            <a:ext cx="1314972" cy="1743103"/>
          </a:xfrm>
          <a:prstGeom prst="rect">
            <a:avLst/>
          </a:prstGeom>
        </p:spPr>
      </p:pic>
      <p:pic>
        <p:nvPicPr>
          <p:cNvPr id="34" name="Picture 33">
            <a:extLst>
              <a:ext uri="{FF2B5EF4-FFF2-40B4-BE49-F238E27FC236}">
                <a16:creationId xmlns:a16="http://schemas.microsoft.com/office/drawing/2014/main" id="{5108449C-1899-A7EF-A6BA-8D3F692B2536}"/>
              </a:ext>
            </a:extLst>
          </p:cNvPr>
          <p:cNvPicPr>
            <a:picLocks/>
          </p:cNvPicPr>
          <p:nvPr/>
        </p:nvPicPr>
        <p:blipFill rotWithShape="1">
          <a:blip r:embed="rId9"/>
          <a:srcRect t="3737" b="8530"/>
          <a:stretch/>
        </p:blipFill>
        <p:spPr>
          <a:xfrm>
            <a:off x="1237728" y="4139011"/>
            <a:ext cx="1314972" cy="1743103"/>
          </a:xfrm>
          <a:prstGeom prst="rect">
            <a:avLst/>
          </a:prstGeom>
        </p:spPr>
      </p:pic>
      <p:pic>
        <p:nvPicPr>
          <p:cNvPr id="35" name="Picture 34">
            <a:extLst>
              <a:ext uri="{FF2B5EF4-FFF2-40B4-BE49-F238E27FC236}">
                <a16:creationId xmlns:a16="http://schemas.microsoft.com/office/drawing/2014/main" id="{5BD94F6F-D1E5-1C92-A294-9878F6D26BF5}"/>
              </a:ext>
            </a:extLst>
          </p:cNvPr>
          <p:cNvPicPr>
            <a:picLocks/>
          </p:cNvPicPr>
          <p:nvPr/>
        </p:nvPicPr>
        <p:blipFill rotWithShape="1">
          <a:blip r:embed="rId10"/>
          <a:srcRect l="2441" r="2441"/>
          <a:stretch/>
        </p:blipFill>
        <p:spPr>
          <a:xfrm>
            <a:off x="6804725" y="2017836"/>
            <a:ext cx="1314972" cy="1743103"/>
          </a:xfrm>
          <a:prstGeom prst="rect">
            <a:avLst/>
          </a:prstGeom>
        </p:spPr>
      </p:pic>
      <p:sp>
        <p:nvSpPr>
          <p:cNvPr id="2" name="Rectangle 1" hidden="1">
            <a:extLst>
              <a:ext uri="{FF2B5EF4-FFF2-40B4-BE49-F238E27FC236}">
                <a16:creationId xmlns:a16="http://schemas.microsoft.com/office/drawing/2014/main" id="{E12FADE7-D6DE-F85A-24F9-F36AA395890C}"/>
              </a:ext>
            </a:extLst>
          </p:cNvPr>
          <p:cNvSpPr/>
          <p:nvPr/>
        </p:nvSpPr>
        <p:spPr>
          <a:xfrm>
            <a:off x="3817856" y="1683544"/>
            <a:ext cx="4053525" cy="3169444"/>
          </a:xfrm>
          <a:prstGeom prst="rect">
            <a:avLst/>
          </a:prstGeom>
          <a:solidFill>
            <a:schemeClr val="bg1"/>
          </a:solidFill>
          <a:ln>
            <a:solidFill>
              <a:schemeClr val="accent2"/>
            </a:solidFill>
          </a:ln>
        </p:spPr>
        <p:txBody>
          <a:bodyPr wrap="square" rtlCol="0" anchor="ctr">
            <a:noAutofit/>
          </a:bodyPr>
          <a:lstStyle/>
          <a:p>
            <a:pPr algn="ctr"/>
            <a:r>
              <a:rPr lang="en-US" sz="4000" b="1">
                <a:solidFill>
                  <a:schemeClr val="bg2"/>
                </a:solidFill>
              </a:rPr>
              <a:t>Done</a:t>
            </a:r>
          </a:p>
        </p:txBody>
      </p:sp>
      <p:sp>
        <p:nvSpPr>
          <p:cNvPr id="3" name="Slide Number Placeholder 2">
            <a:extLst>
              <a:ext uri="{FF2B5EF4-FFF2-40B4-BE49-F238E27FC236}">
                <a16:creationId xmlns:a16="http://schemas.microsoft.com/office/drawing/2014/main" id="{A8F12A4A-ACF9-85A3-2ABC-B4EDDEA3EF01}"/>
              </a:ext>
            </a:extLst>
          </p:cNvPr>
          <p:cNvSpPr>
            <a:spLocks noGrp="1"/>
          </p:cNvSpPr>
          <p:nvPr>
            <p:ph type="sldNum" sz="quarter" idx="11"/>
          </p:nvPr>
        </p:nvSpPr>
        <p:spPr/>
        <p:txBody>
          <a:bodyPr/>
          <a:lstStyle/>
          <a:p>
            <a:fld id="{F59CD943-D024-467A-B36E-F11E1285ED75}" type="slidenum">
              <a:rPr lang="en-GB" smtClean="0"/>
              <a:pPr/>
              <a:t>9</a:t>
            </a:fld>
            <a:endParaRPr lang="en-GB"/>
          </a:p>
        </p:txBody>
      </p:sp>
    </p:spTree>
    <p:extLst>
      <p:ext uri="{BB962C8B-B14F-4D97-AF65-F5344CB8AC3E}">
        <p14:creationId xmlns:p14="http://schemas.microsoft.com/office/powerpoint/2010/main" val="13461820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ction Break Layouts">
  <a:themeElements>
    <a:clrScheme name="Custom 4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Clarivate Template EXTENDED V13.pptx" id="{94F85648-5CC4-4711-8DE0-D0E6C3AC3E86}" vid="{1F593C6C-C453-42AA-ABD5-3F6C1DA5D0C6}"/>
    </a:ext>
  </a:extLst>
</a:theme>
</file>

<file path=ppt/theme/theme10.xml><?xml version="1.0" encoding="utf-8"?>
<a:theme xmlns:a="http://schemas.openxmlformats.org/drawingml/2006/main" name="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E9931B46-9C35-4685-ACA9-4A52E829BFBD}"/>
    </a:ext>
  </a:extLst>
</a:theme>
</file>

<file path=ppt/theme/theme11.xml><?xml version="1.0" encoding="utf-8"?>
<a:theme xmlns:a="http://schemas.openxmlformats.org/drawingml/2006/main" name="1_Content Layouts - Light">
  <a:themeElements>
    <a:clrScheme name="Custom 45">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Extended Template" id="{F7FCBAE4-88CE-8541-B3F8-CDCA94A87584}" vid="{E2E16E22-70FF-E847-B809-212B975C3BE7}"/>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3.xml><?xml version="1.0" encoding="utf-8"?>
<a:theme xmlns:a="http://schemas.openxmlformats.org/drawingml/2006/main" name="1_Title Layouts - Dark">
  <a:themeElements>
    <a:clrScheme name="Custom 4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1" id="{6C069E69-5B5B-4558-9593-7DA2585AB2FA}" vid="{AF721180-9B34-452C-8D5C-F1C1DD891E0B}"/>
    </a:ext>
  </a:extLst>
</a:theme>
</file>

<file path=ppt/theme/theme4.xml><?xml version="1.0" encoding="utf-8"?>
<a:theme xmlns:a="http://schemas.openxmlformats.org/drawingml/2006/main" name="2_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5.xml><?xml version="1.0" encoding="utf-8"?>
<a:theme xmlns:a="http://schemas.openxmlformats.org/drawingml/2006/main" name="Content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2B4D318F-8286-409A-9D25-B5AA0661A162}"/>
    </a:ext>
  </a:extLst>
</a:theme>
</file>

<file path=ppt/theme/theme6.xml><?xml version="1.0" encoding="utf-8"?>
<a:theme xmlns:a="http://schemas.openxmlformats.org/drawingml/2006/main" name="1_Content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2B4D318F-8286-409A-9D25-B5AA0661A162}"/>
    </a:ext>
  </a:extLst>
</a:theme>
</file>

<file path=ppt/theme/theme7.xml><?xml version="1.0" encoding="utf-8"?>
<a:theme xmlns:a="http://schemas.openxmlformats.org/drawingml/2006/main" name="2_Content Layouts - Dark">
  <a:themeElements>
    <a:clrScheme name="Custom 4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2B4D318F-8286-409A-9D25-B5AA0661A162}"/>
    </a:ext>
  </a:extLst>
</a:theme>
</file>

<file path=ppt/theme/theme8.xml><?xml version="1.0" encoding="utf-8"?>
<a:theme xmlns:a="http://schemas.openxmlformats.org/drawingml/2006/main" name="1_Agenda Layouts - Light">
  <a:themeElements>
    <a:clrScheme name="Custom 47">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MASTER V13.pptx" id="{2D6F4BB7-53DC-480C-9C89-BDA7F9F88EE1}" vid="{4209C46A-95C9-4ED3-BF5C-D3FA2E4002D8}"/>
    </a:ext>
  </a:extLst>
</a:theme>
</file>

<file path=ppt/theme/theme9.xml><?xml version="1.0" encoding="utf-8"?>
<a:theme xmlns:a="http://schemas.openxmlformats.org/drawingml/2006/main" name="Clarivate CET">
  <a:themeElements>
    <a:clrScheme name="Clarivate">
      <a:dk1>
        <a:srgbClr val="000000"/>
      </a:dk1>
      <a:lt1>
        <a:srgbClr val="FFFFFF"/>
      </a:lt1>
      <a:dk2>
        <a:srgbClr val="FFFFFF"/>
      </a:dk2>
      <a:lt2>
        <a:srgbClr val="000000"/>
      </a:lt2>
      <a:accent1>
        <a:srgbClr val="5E33BF"/>
      </a:accent1>
      <a:accent2>
        <a:srgbClr val="16AB03"/>
      </a:accent2>
      <a:accent3>
        <a:srgbClr val="001750"/>
      </a:accent3>
      <a:accent4>
        <a:srgbClr val="5693F5"/>
      </a:accent4>
      <a:accent5>
        <a:srgbClr val="FF4E3E"/>
      </a:accent5>
      <a:accent6>
        <a:srgbClr val="0090A8"/>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whatisthis xmlns="b33fb305-ec14-43b8-b2b2-d706282d6dcf" xsi:nil="true"/>
    <_ip_UnifiedCompliancePolicyUIAction xmlns="http://schemas.microsoft.com/sharepoint/v3" xsi:nil="true"/>
    <_ip_UnifiedCompliancePolicyProperties xmlns="http://schemas.microsoft.com/sharepoint/v3" xsi:nil="true"/>
    <Info_x0020_Type xmlns="b33fb305-ec14-43b8-b2b2-d706282d6dcf">FAQ</Info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1D0AF479406F45BF573A9AAE445DAE" ma:contentTypeVersion="12" ma:contentTypeDescription="Create a new document." ma:contentTypeScope="" ma:versionID="435362ecf3ef0cd242cd5daab1104a22">
  <xsd:schema xmlns:xsd="http://www.w3.org/2001/XMLSchema" xmlns:xs="http://www.w3.org/2001/XMLSchema" xmlns:p="http://schemas.microsoft.com/office/2006/metadata/properties" xmlns:ns1="http://schemas.microsoft.com/sharepoint/v3" xmlns:ns2="b33fb305-ec14-43b8-b2b2-d706282d6dcf" xmlns:ns3="4f964b53-cc1b-4d92-99fd-493b914cac49" xmlns:ns4="df356b8c-57c8-4aea-a014-85342c89273d" targetNamespace="http://schemas.microsoft.com/office/2006/metadata/properties" ma:root="true" ma:fieldsID="55d63482e69974b77ab1e1dc78dd506a" ns1:_="" ns2:_="" ns3:_="" ns4:_="">
    <xsd:import namespace="http://schemas.microsoft.com/sharepoint/v3"/>
    <xsd:import namespace="b33fb305-ec14-43b8-b2b2-d706282d6dcf"/>
    <xsd:import namespace="4f964b53-cc1b-4d92-99fd-493b914cac49"/>
    <xsd:import namespace="df356b8c-57c8-4aea-a014-85342c89273d"/>
    <xsd:element name="properties">
      <xsd:complexType>
        <xsd:sequence>
          <xsd:element name="documentManagement">
            <xsd:complexType>
              <xsd:all>
                <xsd:element ref="ns2:MediaServiceMetadata" minOccurs="0"/>
                <xsd:element ref="ns2:MediaServiceFastMetadata" minOccurs="0"/>
                <xsd:element ref="ns2:Info_x0020_Type"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whatisthis" minOccurs="0"/>
                <xsd:element ref="ns2:MediaLengthInSeconds" minOccurs="0"/>
                <xsd:element ref="ns4: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3fb305-ec14-43b8-b2b2-d706282d6d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Info_x0020_Type" ma:index="10" nillable="true" ma:displayName="Info Type" ma:default="FAQ" ma:format="Dropdown" ma:internalName="Info_x0020_Type">
      <xsd:simpleType>
        <xsd:restriction base="dms:Choice">
          <xsd:enumeration value="FAQ"/>
          <xsd:enumeration value="Process"/>
          <xsd:enumeration value="Procedure"/>
          <xsd:enumeration value="Template"/>
          <xsd:enumeration value="Other"/>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whatisthis" ma:index="18" nillable="true" ma:displayName="what is this" ma:format="Dropdown" ma:internalName="whatisthis">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f964b53-cc1b-4d92-99fd-493b914cac4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356b8c-57c8-4aea-a014-85342c89273d" elementFormDefault="qualified">
    <xsd:import namespace="http://schemas.microsoft.com/office/2006/documentManagement/types"/>
    <xsd:import namespace="http://schemas.microsoft.com/office/infopath/2007/PartnerControls"/>
    <xsd:element name="MediaServiceDateTaken" ma:index="2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http://purl.org/dc/term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d970c9ed-be0d-4385-ae12-bba36a1d31bb"/>
    <ds:schemaRef ds:uri="cec4d0f3-197b-4313-9bcc-a9a9b4711ab2"/>
    <ds:schemaRef ds:uri="http://schemas.microsoft.com/office/2006/metadata/properties"/>
    <ds:schemaRef ds:uri="5650b790-60e1-4432-809b-777e6a0c1b74"/>
    <ds:schemaRef ds:uri="4bf50d36-b4d6-4447-95ee-bf5963295ffe"/>
    <ds:schemaRef ds:uri="b33fb305-ec14-43b8-b2b2-d706282d6dcf"/>
    <ds:schemaRef ds:uri="http://schemas.microsoft.com/sharepoint/v3"/>
  </ds:schemaRefs>
</ds:datastoreItem>
</file>

<file path=customXml/itemProps3.xml><?xml version="1.0" encoding="utf-8"?>
<ds:datastoreItem xmlns:ds="http://schemas.openxmlformats.org/officeDocument/2006/customXml" ds:itemID="{0E93F8A2-FF3B-43B7-AFC7-99FDC94C8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3fb305-ec14-43b8-b2b2-d706282d6dcf"/>
    <ds:schemaRef ds:uri="4f964b53-cc1b-4d92-99fd-493b914cac49"/>
    <ds:schemaRef ds:uri="df356b8c-57c8-4aea-a014-85342c8927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Extended Template</Template>
  <TotalTime>5445</TotalTime>
  <Words>1648</Words>
  <Application>Microsoft Office PowerPoint</Application>
  <PresentationFormat>Widescreen</PresentationFormat>
  <Paragraphs>241</Paragraphs>
  <Slides>23</Slides>
  <Notes>14</Notes>
  <HiddenSlides>0</HiddenSlides>
  <MMClips>0</MMClips>
  <ScaleCrop>false</ScaleCrop>
  <HeadingPairs>
    <vt:vector size="8" baseType="variant">
      <vt:variant>
        <vt:lpstr>Fonts Used</vt:lpstr>
      </vt:variant>
      <vt:variant>
        <vt:i4>11</vt:i4>
      </vt:variant>
      <vt:variant>
        <vt:lpstr>Theme</vt:lpstr>
      </vt:variant>
      <vt:variant>
        <vt:i4>11</vt:i4>
      </vt:variant>
      <vt:variant>
        <vt:lpstr>Embedded OLE Servers</vt:lpstr>
      </vt:variant>
      <vt:variant>
        <vt:i4>1</vt:i4>
      </vt:variant>
      <vt:variant>
        <vt:lpstr>Slide Titles</vt:lpstr>
      </vt:variant>
      <vt:variant>
        <vt:i4>23</vt:i4>
      </vt:variant>
    </vt:vector>
  </HeadingPairs>
  <TitlesOfParts>
    <vt:vector size="46" baseType="lpstr">
      <vt:lpstr>Amasis MT Pro</vt:lpstr>
      <vt:lpstr>Arial</vt:lpstr>
      <vt:lpstr>Avenir Next LT Pro</vt:lpstr>
      <vt:lpstr>Avenir Next LT Pro Demi</vt:lpstr>
      <vt:lpstr>Berlin Sans FB</vt:lpstr>
      <vt:lpstr>Calibri</vt:lpstr>
      <vt:lpstr>Calibri Bold</vt:lpstr>
      <vt:lpstr>Courier New</vt:lpstr>
      <vt:lpstr>Open Sans</vt:lpstr>
      <vt:lpstr>Open Sans Light</vt:lpstr>
      <vt:lpstr>Wingdings</vt:lpstr>
      <vt:lpstr>Section Break Layouts</vt:lpstr>
      <vt:lpstr>1_Title Layouts - Light</vt:lpstr>
      <vt:lpstr>1_Title Layouts - Dark</vt:lpstr>
      <vt:lpstr>2_Title Layouts - Light</vt:lpstr>
      <vt:lpstr>Content Layouts - Dark</vt:lpstr>
      <vt:lpstr>1_Content Layouts - Dark</vt:lpstr>
      <vt:lpstr>2_Content Layouts - Dark</vt:lpstr>
      <vt:lpstr>1_Agenda Layouts - Light</vt:lpstr>
      <vt:lpstr>Clarivate CET</vt:lpstr>
      <vt:lpstr>Content Layouts - Light</vt:lpstr>
      <vt:lpstr>1_Content Layouts - Light</vt:lpstr>
      <vt:lpstr>think-cell Slide</vt:lpstr>
      <vt:lpstr>Overview of ProQuest Resources for Research and Learning</vt:lpstr>
      <vt:lpstr>Customer Success Manager, APAC </vt:lpstr>
      <vt:lpstr>Session Objectives</vt:lpstr>
      <vt:lpstr>Session Objectives</vt:lpstr>
      <vt:lpstr>Common activities in Business Schools</vt:lpstr>
      <vt:lpstr>ProQuest One Business</vt:lpstr>
      <vt:lpstr>Full-Text Content Includes:</vt:lpstr>
      <vt:lpstr>Important Scholarly Publishers</vt:lpstr>
      <vt:lpstr>Key Scholarly Titles</vt:lpstr>
      <vt:lpstr>Essential Business Magazines and Newspapers</vt:lpstr>
      <vt:lpstr>The Latest Thinking First</vt:lpstr>
      <vt:lpstr>Global Newsstream</vt:lpstr>
      <vt:lpstr>Academic Complete</vt:lpstr>
      <vt:lpstr>Academic Complete – 10 Key Subject Areas </vt:lpstr>
      <vt:lpstr>Academic Video Online</vt:lpstr>
      <vt:lpstr>PowerPoint Presentation</vt:lpstr>
      <vt:lpstr>PQ Dissertations &amp; Theses Global</vt:lpstr>
      <vt:lpstr>ProQuest Research Assistant</vt:lpstr>
      <vt:lpstr>PowerPoint Presentation</vt:lpstr>
      <vt:lpstr>Demo</vt:lpstr>
      <vt:lpstr>Additional Resources</vt:lpstr>
      <vt:lpstr>Feedback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Richio</dc:creator>
  <cp:lastModifiedBy>Srijith Sasidharan</cp:lastModifiedBy>
  <cp:revision>13</cp:revision>
  <dcterms:created xsi:type="dcterms:W3CDTF">2023-05-05T16:37:28Z</dcterms:created>
  <dcterms:modified xsi:type="dcterms:W3CDTF">2025-07-10T04:56:20Z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0x0101003D8FB48B65561241B9301ACF99A62021</vt:lpwstr>
  </property>
  <property fmtid="{D5CDD505-2E9C-101B-9397-08002B2CF9AE}" pid="3" name="MediaServiceImageTags">
    <vt:lpwstr/>
  </property>
</Properties>
</file>